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5.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52" r:id="rId2"/>
    <p:sldMasterId id="2147483654" r:id="rId3"/>
    <p:sldMasterId id="2147483658" r:id="rId4"/>
  </p:sldMasterIdLst>
  <p:notesMasterIdLst>
    <p:notesMasterId r:id="rId16"/>
  </p:notesMasterIdLst>
  <p:sldIdLst>
    <p:sldId id="266" r:id="rId5"/>
    <p:sldId id="267" r:id="rId6"/>
    <p:sldId id="256" r:id="rId7"/>
    <p:sldId id="257" r:id="rId8"/>
    <p:sldId id="262" r:id="rId9"/>
    <p:sldId id="263" r:id="rId10"/>
    <p:sldId id="258" r:id="rId11"/>
    <p:sldId id="259" r:id="rId12"/>
    <p:sldId id="260" r:id="rId13"/>
    <p:sldId id="261" r:id="rId14"/>
    <p:sldId id="264" r:id="rId15"/>
  </p:sldIdLst>
  <p:sldSz cx="9144000" cy="6858000" type="screen4x3"/>
  <p:notesSz cx="6858000" cy="9144000"/>
  <p:custDataLst>
    <p:tags r:id="rId1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3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snapToGrid="0" showGuides="1">
      <p:cViewPr varScale="1">
        <p:scale>
          <a:sx n="78" d="100"/>
          <a:sy n="78" d="100"/>
        </p:scale>
        <p:origin x="152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6654902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Shape 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 name="Shape 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475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6519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04787946-F38A-442D-8B4B-7C33473CC73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8697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74D1495A-DD81-44F4-9F54-1F39867BF2D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161892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04787946-F38A-442D-8B4B-7C33473CC73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74410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74D1495A-DD81-44F4-9F54-1F39867BF2D9}"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88126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74D1495A-DD81-44F4-9F54-1F39867BF2D9}"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868890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74D1495A-DD81-44F4-9F54-1F39867BF2D9}"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589825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74D1495A-DD81-44F4-9F54-1F39867BF2D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391169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7.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Empty Cover">
    <p:spTree>
      <p:nvGrpSpPr>
        <p:cNvPr id="1" name="Shape 9"/>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ส่วนหัวของส่วน">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603673" y="327461"/>
            <a:ext cx="323309" cy="389083"/>
          </a:xfrm>
          <a:prstGeom prst="rect">
            <a:avLst/>
          </a:prstGeom>
        </p:spPr>
        <p:txBody>
          <a:bodyPr lIns="0" tIns="0" rIns="0" bIns="0"/>
          <a:lstStyle>
            <a:lvl1pPr algn="ctr">
              <a:defRPr sz="750">
                <a:solidFill>
                  <a:schemeClr val="bg1">
                    <a:lumMod val="50000"/>
                  </a:schemeClr>
                </a:solidFill>
                <a:latin typeface="Lato" panose="020F0502020204030203" pitchFamily="34" charset="0"/>
              </a:defRPr>
            </a:lvl1pPr>
          </a:lstStyle>
          <a:p>
            <a:fld id="{FCEE2C88-6C8F-484D-AF69-578F576B1F44}" type="slidenum">
              <a:rPr lang="en-US" smtClean="0">
                <a:solidFill>
                  <a:prstClr val="white">
                    <a:lumMod val="50000"/>
                  </a:prstClr>
                </a:solidFill>
              </a:rPr>
              <a:pPr/>
              <a:t>‹N°›</a:t>
            </a:fld>
            <a:endParaRPr lang="en-US" dirty="0">
              <a:solidFill>
                <a:prstClr val="white">
                  <a:lumMod val="50000"/>
                </a:prstClr>
              </a:solidFill>
            </a:endParaRPr>
          </a:p>
        </p:txBody>
      </p:sp>
    </p:spTree>
    <p:custDataLst>
      <p:tags r:id="rId1"/>
    </p:custDataLst>
    <p:extLst>
      <p:ext uri="{BB962C8B-B14F-4D97-AF65-F5344CB8AC3E}">
        <p14:creationId xmlns:p14="http://schemas.microsoft.com/office/powerpoint/2010/main" val="60699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Пользовательский макет">
    <p:bg>
      <p:bgPr>
        <a:solidFill>
          <a:srgbClr val="F6F8FA"/>
        </a:solidFill>
        <a:effectLst/>
      </p:bgPr>
    </p:bg>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603673" y="327461"/>
            <a:ext cx="323309" cy="389083"/>
          </a:xfrm>
          <a:prstGeom prst="rect">
            <a:avLst/>
          </a:prstGeom>
        </p:spPr>
        <p:txBody>
          <a:bodyPr lIns="0" tIns="0" rIns="0" bIns="0"/>
          <a:lstStyle>
            <a:lvl1pPr algn="ctr">
              <a:defRPr sz="750">
                <a:solidFill>
                  <a:schemeClr val="bg1">
                    <a:lumMod val="50000"/>
                  </a:schemeClr>
                </a:solidFill>
                <a:latin typeface="Lato" panose="020F0502020204030203" pitchFamily="34" charset="0"/>
              </a:defRPr>
            </a:lvl1pPr>
          </a:lstStyle>
          <a:p>
            <a:fld id="{FCEE2C88-6C8F-484D-AF69-578F576B1F44}" type="slidenum">
              <a:rPr lang="en-US" smtClean="0">
                <a:solidFill>
                  <a:prstClr val="white">
                    <a:lumMod val="50000"/>
                  </a:prstClr>
                </a:solidFill>
              </a:rPr>
              <a:pPr/>
              <a:t>‹N°›</a:t>
            </a:fld>
            <a:endParaRPr lang="en-US" dirty="0">
              <a:solidFill>
                <a:prstClr val="white">
                  <a:lumMod val="50000"/>
                </a:prstClr>
              </a:solidFill>
            </a:endParaRPr>
          </a:p>
        </p:txBody>
      </p:sp>
    </p:spTree>
    <p:custDataLst>
      <p:tags r:id="rId1"/>
    </p:custDataLst>
    <p:extLst>
      <p:ext uri="{BB962C8B-B14F-4D97-AF65-F5344CB8AC3E}">
        <p14:creationId xmlns:p14="http://schemas.microsoft.com/office/powerpoint/2010/main" val="2939839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8667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506320"/>
          </a:xfrm>
          <a:prstGeom prst="rect">
            <a:avLst/>
          </a:prstGeom>
        </p:spPr>
        <p:txBody>
          <a:bodyPr>
            <a:normAutofit/>
          </a:bodyPr>
          <a:lstStyle>
            <a:lvl1pPr>
              <a:defRPr sz="2800"/>
            </a:lvl1pPr>
          </a:lstStyle>
          <a:p>
            <a:r>
              <a:rPr kumimoji="0" lang="fr-FR" dirty="0"/>
              <a:t>Cliquez pour modifier le style du titre</a:t>
            </a:r>
            <a:endParaRPr kumimoji="0" lang="en-US" dirty="0"/>
          </a:p>
        </p:txBody>
      </p:sp>
      <p:sp>
        <p:nvSpPr>
          <p:cNvPr id="3" name="Espace réservé du contenu 2"/>
          <p:cNvSpPr>
            <a:spLocks noGrp="1"/>
          </p:cNvSpPr>
          <p:nvPr>
            <p:ph idx="1"/>
          </p:nvPr>
        </p:nvSpPr>
        <p:spPr>
          <a:xfrm>
            <a:off x="457200" y="1935480"/>
            <a:ext cx="8229600" cy="4389120"/>
          </a:xfrm>
          <a:prstGeom prst="rect">
            <a:avLst/>
          </a:prstGeom>
        </p:spPr>
        <p:txBody>
          <a:bodyPr/>
          <a:lstStyle/>
          <a:p>
            <a:pPr lvl="0" eaLnBrk="1" latinLnBrk="0" hangingPunct="1"/>
            <a:r>
              <a:rPr lang="fr-FR" dirty="0"/>
              <a:t>Cliquez pour modifier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pPr defTabSz="457200" eaLnBrk="0" fontAlgn="base" hangingPunct="0">
              <a:spcBef>
                <a:spcPct val="0"/>
              </a:spcBef>
              <a:spcAft>
                <a:spcPct val="0"/>
              </a:spcAft>
            </a:pPr>
            <a:fld id="{6545C96C-53EF-4272-8C6C-B8660C9863EE}" type="datetime1">
              <a:rPr lang="fr-FR" sz="1800" kern="1200" smtClean="0">
                <a:solidFill>
                  <a:prstClr val="black"/>
                </a:solidFill>
                <a:latin typeface="Arial" panose="020B0604020202020204" pitchFamily="34" charset="0"/>
                <a:ea typeface="ＭＳ Ｐゴシック" panose="020B0600070205080204" pitchFamily="34" charset="-128"/>
              </a:rPr>
              <a:pPr defTabSz="457200" eaLnBrk="0" fontAlgn="base" hangingPunct="0">
                <a:spcBef>
                  <a:spcPct val="0"/>
                </a:spcBef>
                <a:spcAft>
                  <a:spcPct val="0"/>
                </a:spcAft>
              </a:pPr>
              <a:t>19/06/2019</a:t>
            </a:fld>
            <a:endParaRPr lang="fr-FR" sz="1800" kern="1200">
              <a:solidFill>
                <a:prstClr val="black"/>
              </a:solidFill>
              <a:latin typeface="Arial" panose="020B0604020202020204" pitchFamily="34" charset="0"/>
              <a:ea typeface="ＭＳ Ｐゴシック" panose="020B0600070205080204" pitchFamily="34" charset="-128"/>
            </a:endParaRPr>
          </a:p>
        </p:txBody>
      </p:sp>
      <p:sp>
        <p:nvSpPr>
          <p:cNvPr id="5" name="Espace réservé du pied de page 4"/>
          <p:cNvSpPr>
            <a:spLocks noGrp="1"/>
          </p:cNvSpPr>
          <p:nvPr>
            <p:ph type="ftr" sz="quarter" idx="11"/>
          </p:nvPr>
        </p:nvSpPr>
        <p:spPr>
          <a:xfrm>
            <a:off x="2667000" y="6356350"/>
            <a:ext cx="3352800" cy="365125"/>
          </a:xfrm>
          <a:prstGeom prst="rect">
            <a:avLst/>
          </a:prstGeom>
        </p:spPr>
        <p:txBody>
          <a:bodyPr/>
          <a:lstStyle/>
          <a:p>
            <a:pPr defTabSz="457200" eaLnBrk="0" fontAlgn="base" hangingPunct="0">
              <a:spcBef>
                <a:spcPct val="0"/>
              </a:spcBef>
              <a:spcAft>
                <a:spcPct val="0"/>
              </a:spcAft>
            </a:pPr>
            <a:endParaRPr lang="fr-FR" sz="1800" kern="1200">
              <a:solidFill>
                <a:prstClr val="black"/>
              </a:solidFill>
              <a:latin typeface="Arial" panose="020B0604020202020204" pitchFamily="34" charset="0"/>
              <a:ea typeface="ＭＳ Ｐゴシック" panose="020B0600070205080204" pitchFamily="34" charset="-128"/>
            </a:endParaRPr>
          </a:p>
        </p:txBody>
      </p:sp>
      <p:sp>
        <p:nvSpPr>
          <p:cNvPr id="6" name="Espace réservé du numéro de diapositive 5"/>
          <p:cNvSpPr>
            <a:spLocks noGrp="1"/>
          </p:cNvSpPr>
          <p:nvPr>
            <p:ph type="sldNum" sz="quarter" idx="12"/>
          </p:nvPr>
        </p:nvSpPr>
        <p:spPr>
          <a:xfrm>
            <a:off x="3995936" y="6309320"/>
            <a:ext cx="762000" cy="365125"/>
          </a:xfrm>
        </p:spPr>
        <p:txBody>
          <a:bodyPr/>
          <a:lstStyle/>
          <a:p>
            <a:fld id="{AA646889-9E54-42B1-B90E-3EFD9B1560F7}" type="slidenum">
              <a:rPr lang="fr-FR" smtClean="0">
                <a:solidFill>
                  <a:prstClr val="white">
                    <a:lumMod val="50000"/>
                  </a:prstClr>
                </a:solidFill>
              </a:rPr>
              <a:pPr/>
              <a:t>‹N°›</a:t>
            </a:fld>
            <a:endParaRPr lang="fr-FR">
              <a:solidFill>
                <a:prstClr val="white">
                  <a:lumMod val="50000"/>
                </a:prstClr>
              </a:solidFill>
            </a:endParaRPr>
          </a:p>
        </p:txBody>
      </p:sp>
    </p:spTree>
    <p:extLst>
      <p:ext uri="{BB962C8B-B14F-4D97-AF65-F5344CB8AC3E}">
        <p14:creationId xmlns:p14="http://schemas.microsoft.com/office/powerpoint/2010/main" val="357232745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9" name="Titre 8"/>
          <p:cNvSpPr>
            <a:spLocks noGrp="1"/>
          </p:cNvSpPr>
          <p:nvPr>
            <p:ph type="ctrTitle" hasCustomPrompt="1"/>
          </p:nvPr>
        </p:nvSpPr>
        <p:spPr>
          <a:xfrm>
            <a:off x="533400" y="1371600"/>
            <a:ext cx="7851648" cy="1828800"/>
          </a:xfrm>
          <a:prstGeom prst="rect">
            <a:avLst/>
          </a:prstGeo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5600" b="1" baseline="0">
                <a:ln>
                  <a:noFill/>
                </a:ln>
                <a:solidFill>
                  <a:srgbClr val="C00000"/>
                </a:solidFill>
                <a:effectLst>
                  <a:outerShdw blurRad="38100" dist="25400" dir="5400000" algn="tl" rotWithShape="0">
                    <a:srgbClr val="000000">
                      <a:alpha val="43000"/>
                    </a:srgbClr>
                  </a:outerShdw>
                </a:effectLst>
                <a:latin typeface="+mj-lt"/>
                <a:ea typeface="+mj-ea"/>
                <a:cs typeface="+mj-cs"/>
              </a:defRPr>
            </a:lvl1pPr>
          </a:lstStyle>
          <a:p>
            <a:r>
              <a:rPr kumimoji="0" lang="fr-FR" dirty="0"/>
              <a:t>Style du titre</a:t>
            </a:r>
            <a:endParaRPr kumimoji="0" lang="en-US" dirty="0"/>
          </a:p>
        </p:txBody>
      </p:sp>
      <p:sp>
        <p:nvSpPr>
          <p:cNvPr id="17" name="Sous-titre 16"/>
          <p:cNvSpPr>
            <a:spLocks noGrp="1"/>
          </p:cNvSpPr>
          <p:nvPr>
            <p:ph type="subTitle" idx="1"/>
          </p:nvPr>
        </p:nvSpPr>
        <p:spPr>
          <a:xfrm>
            <a:off x="533400" y="3228536"/>
            <a:ext cx="7854696" cy="1752600"/>
          </a:xfrm>
          <a:prstGeom prst="rect">
            <a:avLst/>
          </a:prstGeo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Cliquez pour modifier le style des sous-titres du masque</a:t>
            </a:r>
            <a:endParaRPr kumimoji="0" lang="en-US" dirty="0"/>
          </a:p>
        </p:txBody>
      </p:sp>
      <p:sp>
        <p:nvSpPr>
          <p:cNvPr id="30" name="Espace réservé de la date 29"/>
          <p:cNvSpPr>
            <a:spLocks noGrp="1"/>
          </p:cNvSpPr>
          <p:nvPr>
            <p:ph type="dt" sz="half" idx="10"/>
          </p:nvPr>
        </p:nvSpPr>
        <p:spPr>
          <a:xfrm>
            <a:off x="457200" y="6356350"/>
            <a:ext cx="2133600" cy="365125"/>
          </a:xfrm>
          <a:prstGeom prst="rect">
            <a:avLst/>
          </a:prstGeom>
        </p:spPr>
        <p:txBody>
          <a:bodyPr/>
          <a:lstStyle/>
          <a:p>
            <a:pPr defTabSz="457200" eaLnBrk="0" fontAlgn="base" hangingPunct="0">
              <a:spcBef>
                <a:spcPct val="0"/>
              </a:spcBef>
              <a:spcAft>
                <a:spcPct val="0"/>
              </a:spcAft>
            </a:pPr>
            <a:fld id="{CABBF5A2-704B-41CE-A1ED-2E8EB5221976}" type="datetime1">
              <a:rPr lang="fr-FR" sz="1800" kern="1200" smtClean="0">
                <a:solidFill>
                  <a:prstClr val="black"/>
                </a:solidFill>
                <a:latin typeface="Arial" panose="020B0604020202020204" pitchFamily="34" charset="0"/>
                <a:ea typeface="ＭＳ Ｐゴシック" panose="020B0600070205080204" pitchFamily="34" charset="-128"/>
              </a:rPr>
              <a:pPr defTabSz="457200" eaLnBrk="0" fontAlgn="base" hangingPunct="0">
                <a:spcBef>
                  <a:spcPct val="0"/>
                </a:spcBef>
                <a:spcAft>
                  <a:spcPct val="0"/>
                </a:spcAft>
              </a:pPr>
              <a:t>19/06/2019</a:t>
            </a:fld>
            <a:endParaRPr lang="fr-FR" sz="1800" kern="1200">
              <a:solidFill>
                <a:prstClr val="black"/>
              </a:solidFill>
              <a:latin typeface="Arial" panose="020B0604020202020204" pitchFamily="34" charset="0"/>
              <a:ea typeface="ＭＳ Ｐゴシック" panose="020B0600070205080204" pitchFamily="34" charset="-128"/>
            </a:endParaRPr>
          </a:p>
        </p:txBody>
      </p:sp>
      <p:sp>
        <p:nvSpPr>
          <p:cNvPr id="19" name="Espace réservé du pied de page 18"/>
          <p:cNvSpPr>
            <a:spLocks noGrp="1"/>
          </p:cNvSpPr>
          <p:nvPr>
            <p:ph type="ftr" sz="quarter" idx="11"/>
          </p:nvPr>
        </p:nvSpPr>
        <p:spPr>
          <a:xfrm>
            <a:off x="2667000" y="6356350"/>
            <a:ext cx="3352800" cy="365125"/>
          </a:xfrm>
          <a:prstGeom prst="rect">
            <a:avLst/>
          </a:prstGeom>
        </p:spPr>
        <p:txBody>
          <a:bodyPr/>
          <a:lstStyle/>
          <a:p>
            <a:pPr defTabSz="457200" eaLnBrk="0" fontAlgn="base" hangingPunct="0">
              <a:spcBef>
                <a:spcPct val="0"/>
              </a:spcBef>
              <a:spcAft>
                <a:spcPct val="0"/>
              </a:spcAft>
            </a:pPr>
            <a:endParaRPr lang="fr-FR" sz="1800" kern="1200">
              <a:solidFill>
                <a:prstClr val="black"/>
              </a:solidFill>
              <a:latin typeface="Arial" panose="020B0604020202020204" pitchFamily="34" charset="0"/>
              <a:ea typeface="ＭＳ Ｐゴシック" panose="020B0600070205080204" pitchFamily="34" charset="-128"/>
            </a:endParaRPr>
          </a:p>
        </p:txBody>
      </p:sp>
      <p:sp>
        <p:nvSpPr>
          <p:cNvPr id="27" name="Espace réservé du numéro de diapositive 26"/>
          <p:cNvSpPr>
            <a:spLocks noGrp="1"/>
          </p:cNvSpPr>
          <p:nvPr>
            <p:ph type="sldNum" sz="quarter" idx="12"/>
          </p:nvPr>
        </p:nvSpPr>
        <p:spPr>
          <a:xfrm>
            <a:off x="4427984" y="6381328"/>
            <a:ext cx="762000" cy="365125"/>
          </a:xfrm>
        </p:spPr>
        <p:txBody>
          <a:bodyPr/>
          <a:lstStyle/>
          <a:p>
            <a:fld id="{AA646889-9E54-42B1-B90E-3EFD9B1560F7}" type="slidenum">
              <a:rPr lang="fr-FR" smtClean="0">
                <a:solidFill>
                  <a:prstClr val="white">
                    <a:lumMod val="50000"/>
                  </a:prstClr>
                </a:solidFill>
              </a:rPr>
              <a:pPr/>
              <a:t>‹N°›</a:t>
            </a:fld>
            <a:endParaRPr lang="fr-FR" dirty="0">
              <a:solidFill>
                <a:prstClr val="white">
                  <a:lumMod val="50000"/>
                </a:prstClr>
              </a:solidFill>
            </a:endParaRPr>
          </a:p>
        </p:txBody>
      </p:sp>
    </p:spTree>
    <p:extLst>
      <p:ext uri="{BB962C8B-B14F-4D97-AF65-F5344CB8AC3E}">
        <p14:creationId xmlns:p14="http://schemas.microsoft.com/office/powerpoint/2010/main" val="106469051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7" name="Text Placeholder 10"/>
          <p:cNvSpPr>
            <a:spLocks noGrp="1"/>
          </p:cNvSpPr>
          <p:nvPr>
            <p:ph type="body" sz="quarter" idx="13"/>
          </p:nvPr>
        </p:nvSpPr>
        <p:spPr>
          <a:xfrm>
            <a:off x="250032" y="397249"/>
            <a:ext cx="8178929" cy="444500"/>
          </a:xfrm>
          <a:prstGeom prst="rect">
            <a:avLst/>
          </a:prstGeom>
        </p:spPr>
        <p:txBody>
          <a:bodyPr lIns="0" tIns="0" rIns="0" bIns="0">
            <a:normAutofit/>
          </a:bodyPr>
          <a:lstStyle>
            <a:lvl1pPr marL="0" indent="0">
              <a:buNone/>
              <a:defRPr sz="1500">
                <a:solidFill>
                  <a:schemeClr val="tx1">
                    <a:lumMod val="65000"/>
                    <a:lumOff val="35000"/>
                  </a:schemeClr>
                </a:solidFill>
                <a:latin typeface="Lato" panose="020F0502020204030203" pitchFamily="34" charset="0"/>
              </a:defRPr>
            </a:lvl1pPr>
          </a:lstStyle>
          <a:p>
            <a:pPr lvl="0"/>
            <a:endParaRPr lang="id-ID" dirty="0"/>
          </a:p>
        </p:txBody>
      </p:sp>
      <p:sp>
        <p:nvSpPr>
          <p:cNvPr id="15" name="Slide Number Placeholder 5"/>
          <p:cNvSpPr>
            <a:spLocks noGrp="1"/>
          </p:cNvSpPr>
          <p:nvPr>
            <p:ph type="sldNum" sz="quarter" idx="12"/>
          </p:nvPr>
        </p:nvSpPr>
        <p:spPr>
          <a:xfrm>
            <a:off x="8603673" y="327461"/>
            <a:ext cx="323309" cy="389083"/>
          </a:xfrm>
          <a:prstGeom prst="rect">
            <a:avLst/>
          </a:prstGeom>
        </p:spPr>
        <p:txBody>
          <a:bodyPr lIns="0" tIns="0" rIns="0" bIns="0"/>
          <a:lstStyle>
            <a:lvl1pPr algn="ctr">
              <a:defRPr sz="750">
                <a:solidFill>
                  <a:schemeClr val="bg1">
                    <a:lumMod val="50000"/>
                  </a:schemeClr>
                </a:solidFill>
                <a:latin typeface="Lato" panose="020F0502020204030203" pitchFamily="34" charset="0"/>
              </a:defRPr>
            </a:lvl1pPr>
          </a:lstStyle>
          <a:p>
            <a:fld id="{FCEE2C88-6C8F-484D-AF69-578F576B1F44}" type="slidenum">
              <a:rPr lang="en-US" smtClean="0">
                <a:solidFill>
                  <a:prstClr val="white">
                    <a:lumMod val="50000"/>
                  </a:prstClr>
                </a:solidFill>
              </a:rPr>
              <a:pPr/>
              <a:t>‹N°›</a:t>
            </a:fld>
            <a:endParaRPr lang="en-US" dirty="0">
              <a:solidFill>
                <a:prstClr val="white">
                  <a:lumMod val="50000"/>
                </a:prstClr>
              </a:solidFill>
            </a:endParaRPr>
          </a:p>
        </p:txBody>
      </p:sp>
      <p:sp>
        <p:nvSpPr>
          <p:cNvPr id="12" name="Text Placeholder 10"/>
          <p:cNvSpPr>
            <a:spLocks noGrp="1"/>
          </p:cNvSpPr>
          <p:nvPr>
            <p:ph type="body" sz="quarter" idx="14"/>
          </p:nvPr>
        </p:nvSpPr>
        <p:spPr>
          <a:xfrm>
            <a:off x="250032" y="790433"/>
            <a:ext cx="8178929" cy="280985"/>
          </a:xfrm>
          <a:prstGeom prst="rect">
            <a:avLst/>
          </a:prstGeom>
        </p:spPr>
        <p:txBody>
          <a:bodyPr lIns="0" tIns="0" rIns="0" bIns="0">
            <a:normAutofit/>
          </a:bodyPr>
          <a:lstStyle>
            <a:lvl1pPr marL="0" indent="0">
              <a:buNone/>
              <a:defRPr sz="750">
                <a:solidFill>
                  <a:schemeClr val="bg1">
                    <a:lumMod val="50000"/>
                  </a:schemeClr>
                </a:solidFill>
                <a:latin typeface="+mn-lt"/>
              </a:defRPr>
            </a:lvl1pPr>
          </a:lstStyle>
          <a:p>
            <a:pPr lvl="0"/>
            <a:endParaRPr lang="id-ID" dirty="0"/>
          </a:p>
        </p:txBody>
      </p:sp>
    </p:spTree>
    <p:custDataLst>
      <p:tags r:id="rId1"/>
    </p:custDataLst>
    <p:extLst>
      <p:ext uri="{BB962C8B-B14F-4D97-AF65-F5344CB8AC3E}">
        <p14:creationId xmlns:p14="http://schemas.microsoft.com/office/powerpoint/2010/main" val="304495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ntent 1">
    <p:spTree>
      <p:nvGrpSpPr>
        <p:cNvPr id="1" name="Shape 1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0" y="1399033"/>
            <a:ext cx="9144000" cy="3145981"/>
          </a:xfrm>
          <a:prstGeom prst="rect">
            <a:avLst/>
          </a:prstGeom>
        </p:spPr>
        <p:txBody>
          <a:bodyPr/>
          <a:lstStyle>
            <a:lvl1pPr marL="0" indent="0" algn="ctr">
              <a:buNone/>
              <a:defRPr/>
            </a:lvl1pPr>
          </a:lstStyle>
          <a:p>
            <a:endParaRPr lang="id-ID"/>
          </a:p>
        </p:txBody>
      </p:sp>
      <p:sp>
        <p:nvSpPr>
          <p:cNvPr id="11" name="Text Placeholder 10"/>
          <p:cNvSpPr>
            <a:spLocks noGrp="1"/>
          </p:cNvSpPr>
          <p:nvPr>
            <p:ph type="body" sz="quarter" idx="13"/>
          </p:nvPr>
        </p:nvSpPr>
        <p:spPr>
          <a:xfrm>
            <a:off x="250032" y="397249"/>
            <a:ext cx="8178929" cy="444500"/>
          </a:xfrm>
          <a:prstGeom prst="rect">
            <a:avLst/>
          </a:prstGeom>
        </p:spPr>
        <p:txBody>
          <a:bodyPr lIns="0" tIns="0" rIns="0" bIns="0">
            <a:normAutofit/>
          </a:bodyPr>
          <a:lstStyle>
            <a:lvl1pPr marL="0" indent="0">
              <a:buNone/>
              <a:defRPr sz="1500">
                <a:solidFill>
                  <a:schemeClr val="tx1">
                    <a:lumMod val="75000"/>
                    <a:lumOff val="25000"/>
                  </a:schemeClr>
                </a:solidFill>
                <a:latin typeface="Lato" panose="020F0502020204030203" pitchFamily="34" charset="0"/>
              </a:defRPr>
            </a:lvl1pPr>
          </a:lstStyle>
          <a:p>
            <a:pPr lvl="0"/>
            <a:endParaRPr lang="id-ID" dirty="0"/>
          </a:p>
        </p:txBody>
      </p:sp>
      <p:sp>
        <p:nvSpPr>
          <p:cNvPr id="6" name="Slide Number Placeholder 5"/>
          <p:cNvSpPr>
            <a:spLocks noGrp="1"/>
          </p:cNvSpPr>
          <p:nvPr>
            <p:ph type="sldNum" sz="quarter" idx="12"/>
          </p:nvPr>
        </p:nvSpPr>
        <p:spPr>
          <a:xfrm>
            <a:off x="8603673" y="327461"/>
            <a:ext cx="323309" cy="389083"/>
          </a:xfrm>
          <a:prstGeom prst="rect">
            <a:avLst/>
          </a:prstGeom>
        </p:spPr>
        <p:txBody>
          <a:bodyPr lIns="0" tIns="0" rIns="0" bIns="0"/>
          <a:lstStyle>
            <a:lvl1pPr algn="ctr">
              <a:defRPr sz="750">
                <a:solidFill>
                  <a:schemeClr val="bg1">
                    <a:lumMod val="50000"/>
                  </a:schemeClr>
                </a:solidFill>
                <a:latin typeface="Lato" panose="020F0502020204030203" pitchFamily="34" charset="0"/>
              </a:defRPr>
            </a:lvl1pPr>
          </a:lstStyle>
          <a:p>
            <a:fld id="{FCEE2C88-6C8F-484D-AF69-578F576B1F44}" type="slidenum">
              <a:rPr lang="en-US" smtClean="0">
                <a:solidFill>
                  <a:prstClr val="white">
                    <a:lumMod val="50000"/>
                  </a:prstClr>
                </a:solidFill>
              </a:rPr>
              <a:pPr/>
              <a:t>‹N°›</a:t>
            </a:fld>
            <a:endParaRPr lang="en-US" dirty="0">
              <a:solidFill>
                <a:prstClr val="white">
                  <a:lumMod val="50000"/>
                </a:prstClr>
              </a:solidFill>
            </a:endParaRPr>
          </a:p>
        </p:txBody>
      </p:sp>
      <p:sp>
        <p:nvSpPr>
          <p:cNvPr id="12" name="Text Placeholder 10"/>
          <p:cNvSpPr>
            <a:spLocks noGrp="1"/>
          </p:cNvSpPr>
          <p:nvPr>
            <p:ph type="body" sz="quarter" idx="14"/>
          </p:nvPr>
        </p:nvSpPr>
        <p:spPr>
          <a:xfrm>
            <a:off x="250032" y="790433"/>
            <a:ext cx="8178929" cy="280985"/>
          </a:xfrm>
          <a:prstGeom prst="rect">
            <a:avLst/>
          </a:prstGeom>
        </p:spPr>
        <p:txBody>
          <a:bodyPr lIns="0" tIns="0" rIns="0" bIns="0">
            <a:normAutofit/>
          </a:bodyPr>
          <a:lstStyle>
            <a:lvl1pPr marL="0" indent="0">
              <a:buNone/>
              <a:defRPr sz="750">
                <a:solidFill>
                  <a:schemeClr val="bg1">
                    <a:lumMod val="50000"/>
                  </a:schemeClr>
                </a:solidFill>
                <a:latin typeface="+mn-lt"/>
              </a:defRPr>
            </a:lvl1pPr>
          </a:lstStyle>
          <a:p>
            <a:pPr lvl="0"/>
            <a:endParaRPr lang="id-ID" dirty="0"/>
          </a:p>
        </p:txBody>
      </p:sp>
    </p:spTree>
    <p:extLst>
      <p:ext uri="{BB962C8B-B14F-4D97-AF65-F5344CB8AC3E}">
        <p14:creationId xmlns:p14="http://schemas.microsoft.com/office/powerpoint/2010/main" val="153234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7" name="Text Placeholder 10"/>
          <p:cNvSpPr>
            <a:spLocks noGrp="1"/>
          </p:cNvSpPr>
          <p:nvPr>
            <p:ph type="body" sz="quarter" idx="13"/>
          </p:nvPr>
        </p:nvSpPr>
        <p:spPr>
          <a:xfrm>
            <a:off x="250032" y="397249"/>
            <a:ext cx="8178929" cy="444500"/>
          </a:xfrm>
          <a:prstGeom prst="rect">
            <a:avLst/>
          </a:prstGeom>
        </p:spPr>
        <p:txBody>
          <a:bodyPr lIns="0" tIns="0" rIns="0" bIns="0">
            <a:normAutofit/>
          </a:bodyPr>
          <a:lstStyle>
            <a:lvl1pPr marL="0" indent="0">
              <a:buNone/>
              <a:defRPr sz="1500">
                <a:solidFill>
                  <a:schemeClr val="tx1">
                    <a:lumMod val="65000"/>
                    <a:lumOff val="35000"/>
                  </a:schemeClr>
                </a:solidFill>
                <a:latin typeface="Lato" panose="020F0502020204030203" pitchFamily="34" charset="0"/>
              </a:defRPr>
            </a:lvl1pPr>
          </a:lstStyle>
          <a:p>
            <a:pPr lvl="0"/>
            <a:endParaRPr lang="id-ID" dirty="0"/>
          </a:p>
        </p:txBody>
      </p:sp>
      <p:sp>
        <p:nvSpPr>
          <p:cNvPr id="15" name="Slide Number Placeholder 5"/>
          <p:cNvSpPr>
            <a:spLocks noGrp="1"/>
          </p:cNvSpPr>
          <p:nvPr>
            <p:ph type="sldNum" sz="quarter" idx="12"/>
          </p:nvPr>
        </p:nvSpPr>
        <p:spPr>
          <a:xfrm>
            <a:off x="8603673" y="327461"/>
            <a:ext cx="323309" cy="389083"/>
          </a:xfrm>
          <a:prstGeom prst="rect">
            <a:avLst/>
          </a:prstGeom>
        </p:spPr>
        <p:txBody>
          <a:bodyPr lIns="0" tIns="0" rIns="0" bIns="0"/>
          <a:lstStyle>
            <a:lvl1pPr algn="ctr">
              <a:defRPr sz="750">
                <a:solidFill>
                  <a:schemeClr val="bg1">
                    <a:lumMod val="50000"/>
                  </a:schemeClr>
                </a:solidFill>
                <a:latin typeface="Lato" panose="020F0502020204030203" pitchFamily="34" charset="0"/>
              </a:defRPr>
            </a:lvl1pPr>
          </a:lstStyle>
          <a:p>
            <a:fld id="{FCEE2C88-6C8F-484D-AF69-578F576B1F44}" type="slidenum">
              <a:rPr lang="en-US" smtClean="0">
                <a:solidFill>
                  <a:prstClr val="white">
                    <a:lumMod val="50000"/>
                  </a:prstClr>
                </a:solidFill>
              </a:rPr>
              <a:pPr/>
              <a:t>‹N°›</a:t>
            </a:fld>
            <a:endParaRPr lang="en-US" dirty="0">
              <a:solidFill>
                <a:prstClr val="white">
                  <a:lumMod val="50000"/>
                </a:prstClr>
              </a:solidFill>
            </a:endParaRPr>
          </a:p>
        </p:txBody>
      </p:sp>
      <p:sp>
        <p:nvSpPr>
          <p:cNvPr id="12" name="Text Placeholder 10"/>
          <p:cNvSpPr>
            <a:spLocks noGrp="1"/>
          </p:cNvSpPr>
          <p:nvPr>
            <p:ph type="body" sz="quarter" idx="14"/>
          </p:nvPr>
        </p:nvSpPr>
        <p:spPr>
          <a:xfrm>
            <a:off x="250032" y="790433"/>
            <a:ext cx="8178929" cy="280985"/>
          </a:xfrm>
          <a:prstGeom prst="rect">
            <a:avLst/>
          </a:prstGeom>
        </p:spPr>
        <p:txBody>
          <a:bodyPr lIns="0" tIns="0" rIns="0" bIns="0">
            <a:normAutofit/>
          </a:bodyPr>
          <a:lstStyle>
            <a:lvl1pPr marL="0" indent="0">
              <a:buNone/>
              <a:defRPr sz="750">
                <a:solidFill>
                  <a:schemeClr val="bg1">
                    <a:lumMod val="50000"/>
                  </a:schemeClr>
                </a:solidFill>
                <a:latin typeface="+mn-lt"/>
              </a:defRPr>
            </a:lvl1pPr>
          </a:lstStyle>
          <a:p>
            <a:pPr lvl="0"/>
            <a:endParaRPr lang="id-ID" dirty="0"/>
          </a:p>
        </p:txBody>
      </p:sp>
    </p:spTree>
    <p:custDataLst>
      <p:tags r:id="rId1"/>
    </p:custDataLst>
    <p:extLst>
      <p:ext uri="{BB962C8B-B14F-4D97-AF65-F5344CB8AC3E}">
        <p14:creationId xmlns:p14="http://schemas.microsoft.com/office/powerpoint/2010/main" val="176819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213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603673" y="327461"/>
            <a:ext cx="323309" cy="389083"/>
          </a:xfrm>
          <a:prstGeom prst="rect">
            <a:avLst/>
          </a:prstGeom>
        </p:spPr>
        <p:txBody>
          <a:bodyPr lIns="0" tIns="0" rIns="0" bIns="0"/>
          <a:lstStyle>
            <a:lvl1pPr algn="ctr">
              <a:defRPr sz="750">
                <a:solidFill>
                  <a:schemeClr val="bg1">
                    <a:lumMod val="50000"/>
                  </a:schemeClr>
                </a:solidFill>
                <a:latin typeface="Lato" panose="020F0502020204030203" pitchFamily="34" charset="0"/>
              </a:defRPr>
            </a:lvl1pPr>
          </a:lstStyle>
          <a:p>
            <a:fld id="{FCEE2C88-6C8F-484D-AF69-578F576B1F44}" type="slidenum">
              <a:rPr lang="en-US" smtClean="0">
                <a:solidFill>
                  <a:prstClr val="white">
                    <a:lumMod val="50000"/>
                  </a:prstClr>
                </a:solidFill>
              </a:rPr>
              <a:pPr/>
              <a:t>‹N°›</a:t>
            </a:fld>
            <a:endParaRPr lang="en-US" dirty="0">
              <a:solidFill>
                <a:prstClr val="white">
                  <a:lumMod val="50000"/>
                </a:prstClr>
              </a:solidFill>
            </a:endParaRPr>
          </a:p>
        </p:txBody>
      </p:sp>
    </p:spTree>
    <p:custDataLst>
      <p:tags r:id="rId1"/>
    </p:custDataLst>
    <p:extLst>
      <p:ext uri="{BB962C8B-B14F-4D97-AF65-F5344CB8AC3E}">
        <p14:creationId xmlns:p14="http://schemas.microsoft.com/office/powerpoint/2010/main" val="351662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0" y="1399033"/>
            <a:ext cx="9144000" cy="3145981"/>
          </a:xfrm>
          <a:prstGeom prst="rect">
            <a:avLst/>
          </a:prstGeom>
        </p:spPr>
        <p:txBody>
          <a:bodyPr/>
          <a:lstStyle>
            <a:lvl1pPr marL="0" indent="0" algn="ctr">
              <a:buNone/>
              <a:defRPr/>
            </a:lvl1pPr>
          </a:lstStyle>
          <a:p>
            <a:endParaRPr lang="id-ID"/>
          </a:p>
        </p:txBody>
      </p:sp>
      <p:sp>
        <p:nvSpPr>
          <p:cNvPr id="11" name="Text Placeholder 10"/>
          <p:cNvSpPr>
            <a:spLocks noGrp="1"/>
          </p:cNvSpPr>
          <p:nvPr>
            <p:ph type="body" sz="quarter" idx="13"/>
          </p:nvPr>
        </p:nvSpPr>
        <p:spPr>
          <a:xfrm>
            <a:off x="250032" y="397249"/>
            <a:ext cx="8178929" cy="444500"/>
          </a:xfrm>
          <a:prstGeom prst="rect">
            <a:avLst/>
          </a:prstGeom>
        </p:spPr>
        <p:txBody>
          <a:bodyPr lIns="0" tIns="0" rIns="0" bIns="0">
            <a:normAutofit/>
          </a:bodyPr>
          <a:lstStyle>
            <a:lvl1pPr marL="0" indent="0">
              <a:buNone/>
              <a:defRPr sz="1500">
                <a:solidFill>
                  <a:schemeClr val="tx1">
                    <a:lumMod val="75000"/>
                    <a:lumOff val="25000"/>
                  </a:schemeClr>
                </a:solidFill>
                <a:latin typeface="Lato" panose="020F0502020204030203" pitchFamily="34" charset="0"/>
              </a:defRPr>
            </a:lvl1pPr>
          </a:lstStyle>
          <a:p>
            <a:pPr lvl="0"/>
            <a:endParaRPr lang="id-ID" dirty="0"/>
          </a:p>
        </p:txBody>
      </p:sp>
      <p:sp>
        <p:nvSpPr>
          <p:cNvPr id="6" name="Slide Number Placeholder 5"/>
          <p:cNvSpPr>
            <a:spLocks noGrp="1"/>
          </p:cNvSpPr>
          <p:nvPr>
            <p:ph type="sldNum" sz="quarter" idx="12"/>
          </p:nvPr>
        </p:nvSpPr>
        <p:spPr>
          <a:xfrm>
            <a:off x="8603673" y="327461"/>
            <a:ext cx="323309" cy="389083"/>
          </a:xfrm>
          <a:prstGeom prst="rect">
            <a:avLst/>
          </a:prstGeom>
        </p:spPr>
        <p:txBody>
          <a:bodyPr lIns="0" tIns="0" rIns="0" bIns="0"/>
          <a:lstStyle>
            <a:lvl1pPr algn="ctr">
              <a:defRPr sz="750">
                <a:solidFill>
                  <a:schemeClr val="bg1">
                    <a:lumMod val="50000"/>
                  </a:schemeClr>
                </a:solidFill>
                <a:latin typeface="Lato" panose="020F0502020204030203" pitchFamily="34" charset="0"/>
              </a:defRPr>
            </a:lvl1pPr>
          </a:lstStyle>
          <a:p>
            <a:fld id="{FCEE2C88-6C8F-484D-AF69-578F576B1F44}" type="slidenum">
              <a:rPr lang="en-US" smtClean="0">
                <a:solidFill>
                  <a:prstClr val="white">
                    <a:lumMod val="50000"/>
                  </a:prstClr>
                </a:solidFill>
              </a:rPr>
              <a:pPr/>
              <a:t>‹N°›</a:t>
            </a:fld>
            <a:endParaRPr lang="en-US" dirty="0">
              <a:solidFill>
                <a:prstClr val="white">
                  <a:lumMod val="50000"/>
                </a:prstClr>
              </a:solidFill>
            </a:endParaRPr>
          </a:p>
        </p:txBody>
      </p:sp>
      <p:sp>
        <p:nvSpPr>
          <p:cNvPr id="12" name="Text Placeholder 10"/>
          <p:cNvSpPr>
            <a:spLocks noGrp="1"/>
          </p:cNvSpPr>
          <p:nvPr>
            <p:ph type="body" sz="quarter" idx="14"/>
          </p:nvPr>
        </p:nvSpPr>
        <p:spPr>
          <a:xfrm>
            <a:off x="250032" y="790433"/>
            <a:ext cx="8178929" cy="280985"/>
          </a:xfrm>
          <a:prstGeom prst="rect">
            <a:avLst/>
          </a:prstGeom>
        </p:spPr>
        <p:txBody>
          <a:bodyPr lIns="0" tIns="0" rIns="0" bIns="0">
            <a:normAutofit/>
          </a:bodyPr>
          <a:lstStyle>
            <a:lvl1pPr marL="0" indent="0">
              <a:buNone/>
              <a:defRPr sz="750">
                <a:solidFill>
                  <a:schemeClr val="bg1">
                    <a:lumMod val="50000"/>
                  </a:schemeClr>
                </a:solidFill>
                <a:latin typeface="+mn-lt"/>
              </a:defRPr>
            </a:lvl1pPr>
          </a:lstStyle>
          <a:p>
            <a:pPr lvl="0"/>
            <a:endParaRPr lang="id-ID" dirty="0"/>
          </a:p>
        </p:txBody>
      </p:sp>
    </p:spTree>
    <p:extLst>
      <p:ext uri="{BB962C8B-B14F-4D97-AF65-F5344CB8AC3E}">
        <p14:creationId xmlns:p14="http://schemas.microsoft.com/office/powerpoint/2010/main" val="380283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0_Пользовательский макет">
    <p:spTree>
      <p:nvGrpSpPr>
        <p:cNvPr id="1" name=""/>
        <p:cNvGrpSpPr/>
        <p:nvPr/>
      </p:nvGrpSpPr>
      <p:grpSpPr>
        <a:xfrm>
          <a:off x="0" y="0"/>
          <a:ext cx="0" cy="0"/>
          <a:chOff x="0" y="0"/>
          <a:chExt cx="0" cy="0"/>
        </a:xfrm>
      </p:grpSpPr>
      <p:sp>
        <p:nvSpPr>
          <p:cNvPr id="8" name="Picture Placeholder 13"/>
          <p:cNvSpPr>
            <a:spLocks noGrp="1"/>
          </p:cNvSpPr>
          <p:nvPr>
            <p:ph type="pic" sz="quarter" idx="13"/>
          </p:nvPr>
        </p:nvSpPr>
        <p:spPr>
          <a:xfrm>
            <a:off x="0" y="0"/>
            <a:ext cx="9144000" cy="6858000"/>
          </a:xfrm>
          <a:prstGeom prst="rect">
            <a:avLst/>
          </a:prstGeom>
          <a:solidFill>
            <a:schemeClr val="tx1">
              <a:alpha val="12000"/>
            </a:schemeClr>
          </a:solidFill>
          <a:effectLst/>
        </p:spPr>
        <p:txBody>
          <a:bodyPr lIns="68589" tIns="34295" rIns="68589" bIns="34295">
            <a:normAutofit/>
          </a:bodyPr>
          <a:lstStyle>
            <a:lvl1pPr marL="0" indent="0">
              <a:buNone/>
              <a:defRPr sz="100">
                <a:ln>
                  <a:noFill/>
                </a:ln>
                <a:solidFill>
                  <a:schemeClr val="bg1">
                    <a:lumMod val="85000"/>
                  </a:schemeClr>
                </a:solidFill>
                <a:latin typeface="+mn-lt"/>
                <a:ea typeface="Lato Light" charset="0"/>
                <a:cs typeface="Lato Light" charset="0"/>
              </a:defRPr>
            </a:lvl1pPr>
          </a:lstStyle>
          <a:p>
            <a:endParaRPr lang="en-US" dirty="0"/>
          </a:p>
        </p:txBody>
      </p:sp>
    </p:spTree>
    <p:custDataLst>
      <p:tags r:id="rId1"/>
    </p:custDataLst>
    <p:extLst>
      <p:ext uri="{BB962C8B-B14F-4D97-AF65-F5344CB8AC3E}">
        <p14:creationId xmlns:p14="http://schemas.microsoft.com/office/powerpoint/2010/main" val="3271089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ชื่อเรื่องและเนื้อหา">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603673" y="327461"/>
            <a:ext cx="323309" cy="389083"/>
          </a:xfrm>
          <a:prstGeom prst="rect">
            <a:avLst/>
          </a:prstGeom>
        </p:spPr>
        <p:txBody>
          <a:bodyPr lIns="0" tIns="0" rIns="0" bIns="0"/>
          <a:lstStyle>
            <a:lvl1pPr algn="ctr">
              <a:defRPr sz="750">
                <a:solidFill>
                  <a:schemeClr val="bg1">
                    <a:lumMod val="50000"/>
                  </a:schemeClr>
                </a:solidFill>
                <a:latin typeface="Lato" panose="020F0502020204030203" pitchFamily="34" charset="0"/>
              </a:defRPr>
            </a:lvl1pPr>
          </a:lstStyle>
          <a:p>
            <a:fld id="{FCEE2C88-6C8F-484D-AF69-578F576B1F44}" type="slidenum">
              <a:rPr lang="en-US" smtClean="0">
                <a:solidFill>
                  <a:prstClr val="white">
                    <a:lumMod val="50000"/>
                  </a:prstClr>
                </a:solidFill>
              </a:rPr>
              <a:pPr/>
              <a:t>‹N°›</a:t>
            </a:fld>
            <a:endParaRPr lang="en-US" dirty="0">
              <a:solidFill>
                <a:prstClr val="white">
                  <a:lumMod val="50000"/>
                </a:prstClr>
              </a:solidFill>
            </a:endParaRPr>
          </a:p>
        </p:txBody>
      </p:sp>
    </p:spTree>
    <p:custDataLst>
      <p:tags r:id="rId1"/>
    </p:custDataLst>
    <p:extLst>
      <p:ext uri="{BB962C8B-B14F-4D97-AF65-F5344CB8AC3E}">
        <p14:creationId xmlns:p14="http://schemas.microsoft.com/office/powerpoint/2010/main" val="18796882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6.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theme" Target="../theme/theme3.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7.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ags" Target="../tags/tag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4.xml"/><Relationship Id="rId5" Type="http://schemas.openxmlformats.org/officeDocument/2006/relationships/slideLayout" Target="../slideLayouts/slideLayout10.xml"/><Relationship Id="rId15" Type="http://schemas.openxmlformats.org/officeDocument/2006/relationships/image" Target="../media/image9.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8.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Shape 6" descr="background-01.jpg"/>
          <p:cNvPicPr preferRelativeResize="0"/>
          <p:nvPr/>
        </p:nvPicPr>
        <p:blipFill rotWithShape="1">
          <a:blip r:embed="rId3">
            <a:alphaModFix/>
          </a:blip>
          <a:srcRect/>
          <a:stretch/>
        </p:blipFill>
        <p:spPr>
          <a:xfrm>
            <a:off x="0" y="433387"/>
            <a:ext cx="9144000" cy="6472236"/>
          </a:xfrm>
          <a:prstGeom prst="rect">
            <a:avLst/>
          </a:prstGeom>
          <a:noFill/>
          <a:ln>
            <a:noFill/>
          </a:ln>
        </p:spPr>
      </p:pic>
      <p:pic>
        <p:nvPicPr>
          <p:cNvPr id="7" name="Shape 7"/>
          <p:cNvPicPr preferRelativeResize="0"/>
          <p:nvPr/>
        </p:nvPicPr>
        <p:blipFill rotWithShape="1">
          <a:blip r:embed="rId4">
            <a:alphaModFix/>
          </a:blip>
          <a:srcRect/>
          <a:stretch/>
        </p:blipFill>
        <p:spPr>
          <a:xfrm>
            <a:off x="-25400" y="2"/>
            <a:ext cx="9194799" cy="1090613"/>
          </a:xfrm>
          <a:prstGeom prst="rect">
            <a:avLst/>
          </a:prstGeom>
          <a:noFill/>
          <a:ln>
            <a:noFill/>
          </a:ln>
        </p:spPr>
      </p:pic>
      <p:pic>
        <p:nvPicPr>
          <p:cNvPr id="8" name="Shape 8" descr="Logo-header.png"/>
          <p:cNvPicPr preferRelativeResize="0"/>
          <p:nvPr/>
        </p:nvPicPr>
        <p:blipFill rotWithShape="1">
          <a:blip r:embed="rId5">
            <a:alphaModFix/>
          </a:blip>
          <a:srcRect/>
          <a:stretch/>
        </p:blipFill>
        <p:spPr>
          <a:xfrm>
            <a:off x="387351" y="304800"/>
            <a:ext cx="8369299" cy="4429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
        <p:cNvGrpSpPr/>
        <p:nvPr/>
      </p:nvGrpSpPr>
      <p:grpSpPr>
        <a:xfrm>
          <a:off x="0" y="0"/>
          <a:ext cx="0" cy="0"/>
          <a:chOff x="0" y="0"/>
          <a:chExt cx="0" cy="0"/>
        </a:xfrm>
      </p:grpSpPr>
      <p:pic>
        <p:nvPicPr>
          <p:cNvPr id="11" name="Shape 11" descr="background-02.jpg"/>
          <p:cNvPicPr preferRelativeResize="0"/>
          <p:nvPr/>
        </p:nvPicPr>
        <p:blipFill rotWithShape="1">
          <a:blip r:embed="rId5">
            <a:alphaModFix/>
          </a:blip>
          <a:srcRect/>
          <a:stretch/>
        </p:blipFill>
        <p:spPr>
          <a:xfrm>
            <a:off x="0" y="0"/>
            <a:ext cx="9144000" cy="6472238"/>
          </a:xfrm>
          <a:prstGeom prst="rect">
            <a:avLst/>
          </a:prstGeom>
          <a:noFill/>
          <a:ln>
            <a:noFill/>
          </a:ln>
        </p:spPr>
      </p:pic>
      <p:pic>
        <p:nvPicPr>
          <p:cNvPr id="12" name="Shape 12"/>
          <p:cNvPicPr preferRelativeResize="0"/>
          <p:nvPr/>
        </p:nvPicPr>
        <p:blipFill rotWithShape="1">
          <a:blip r:embed="rId6">
            <a:alphaModFix/>
          </a:blip>
          <a:srcRect/>
          <a:stretch/>
        </p:blipFill>
        <p:spPr>
          <a:xfrm>
            <a:off x="0" y="6130925"/>
            <a:ext cx="9144000" cy="42862"/>
          </a:xfrm>
          <a:prstGeom prst="rect">
            <a:avLst/>
          </a:prstGeom>
          <a:noFill/>
          <a:ln>
            <a:noFill/>
          </a:ln>
        </p:spPr>
      </p:pic>
      <p:pic>
        <p:nvPicPr>
          <p:cNvPr id="13" name="Shape 13" descr="Logo-footer.png"/>
          <p:cNvPicPr preferRelativeResize="0"/>
          <p:nvPr/>
        </p:nvPicPr>
        <p:blipFill rotWithShape="1">
          <a:blip r:embed="rId7">
            <a:alphaModFix/>
          </a:blip>
          <a:srcRect/>
          <a:stretch/>
        </p:blipFill>
        <p:spPr>
          <a:xfrm>
            <a:off x="519112" y="6375400"/>
            <a:ext cx="8154986" cy="2857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6" r:id="rId2"/>
    <p:sldLayoutId id="2147483657"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Image 12" descr="background-02.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47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age 9"/>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130927"/>
            <a:ext cx="9144000" cy="4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mage 1" descr="Logo-footer.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19113" y="6375400"/>
            <a:ext cx="815498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975085"/>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Image 12" descr="background-02.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47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age 9"/>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130925"/>
            <a:ext cx="9144000" cy="4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mage 1" descr="Logo-footer.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19113" y="6375400"/>
            <a:ext cx="815498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5"/>
          <p:cNvSpPr>
            <a:spLocks noGrp="1"/>
          </p:cNvSpPr>
          <p:nvPr>
            <p:ph type="sldNum" sz="quarter" idx="4"/>
          </p:nvPr>
        </p:nvSpPr>
        <p:spPr>
          <a:xfrm>
            <a:off x="8603673" y="327461"/>
            <a:ext cx="323309" cy="389083"/>
          </a:xfrm>
          <a:prstGeom prst="rect">
            <a:avLst/>
          </a:prstGeom>
        </p:spPr>
        <p:txBody>
          <a:bodyPr lIns="0" tIns="0" rIns="0" bIns="0"/>
          <a:lstStyle>
            <a:lvl1pPr algn="ctr">
              <a:defRPr sz="750">
                <a:solidFill>
                  <a:schemeClr val="bg1">
                    <a:lumMod val="50000"/>
                  </a:schemeClr>
                </a:solidFill>
                <a:latin typeface="Lato" panose="020F0502020204030203" pitchFamily="34" charset="0"/>
              </a:defRPr>
            </a:lvl1pPr>
          </a:lstStyle>
          <a:p>
            <a:pPr defTabSz="457200" eaLnBrk="0" fontAlgn="base" hangingPunct="0">
              <a:spcBef>
                <a:spcPct val="0"/>
              </a:spcBef>
              <a:spcAft>
                <a:spcPct val="0"/>
              </a:spcAft>
            </a:pPr>
            <a:fld id="{FCEE2C88-6C8F-484D-AF69-578F576B1F44}" type="slidenum">
              <a:rPr lang="en-US" kern="1200" smtClean="0">
                <a:solidFill>
                  <a:prstClr val="white">
                    <a:lumMod val="50000"/>
                  </a:prstClr>
                </a:solidFill>
                <a:ea typeface="ＭＳ Ｐゴシック" panose="020B0600070205080204" pitchFamily="34" charset="-128"/>
              </a:rPr>
              <a:pPr defTabSz="457200" eaLnBrk="0" fontAlgn="base" hangingPunct="0">
                <a:spcBef>
                  <a:spcPct val="0"/>
                </a:spcBef>
                <a:spcAft>
                  <a:spcPct val="0"/>
                </a:spcAft>
              </a:pPr>
              <a:t>‹N°›</a:t>
            </a:fld>
            <a:endParaRPr lang="en-US" kern="1200" dirty="0">
              <a:solidFill>
                <a:prstClr val="white">
                  <a:lumMod val="50000"/>
                </a:prstClr>
              </a:solidFill>
              <a:ea typeface="ＭＳ Ｐゴシック" panose="020B0600070205080204" pitchFamily="34" charset="-128"/>
            </a:endParaRPr>
          </a:p>
        </p:txBody>
      </p:sp>
    </p:spTree>
    <p:custDataLst>
      <p:tags r:id="rId12"/>
    </p:custDataLst>
    <p:extLst>
      <p:ext uri="{BB962C8B-B14F-4D97-AF65-F5344CB8AC3E}">
        <p14:creationId xmlns:p14="http://schemas.microsoft.com/office/powerpoint/2010/main" val="21696665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9.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20.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notesSlide" Target="../notesSlides/notesSlide3.xml"/><Relationship Id="rId7"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tags" Target="../tags/tag14.xml"/><Relationship Id="rId6" Type="http://schemas.openxmlformats.org/officeDocument/2006/relationships/image" Target="../media/image14.jp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7.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18.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5"/>
          <p:cNvSpPr txBox="1"/>
          <p:nvPr/>
        </p:nvSpPr>
        <p:spPr>
          <a:xfrm>
            <a:off x="855407" y="3104357"/>
            <a:ext cx="7433187" cy="649286"/>
          </a:xfrm>
          <a:prstGeom prst="rect">
            <a:avLst/>
          </a:prstGeom>
          <a:noFill/>
          <a:ln>
            <a:noFill/>
          </a:ln>
        </p:spPr>
        <p:txBody>
          <a:bodyPr lIns="91425" tIns="45700" rIns="91425" bIns="45700" anchor="t" anchorCtr="0">
            <a:noAutofit/>
          </a:bodyPr>
          <a:lstStyle/>
          <a:p>
            <a:pPr lvl="0">
              <a:buClr>
                <a:srgbClr val="FFFFFF"/>
              </a:buClr>
              <a:buSzPct val="25000"/>
            </a:pPr>
            <a:r>
              <a:rPr lang="fr-FR" sz="2400" cap="all" dirty="0" smtClean="0">
                <a:solidFill>
                  <a:srgbClr val="FFFFFF"/>
                </a:solidFill>
                <a:latin typeface="Gill Sans MT" panose="020B0502020104020203" pitchFamily="34" charset="0"/>
              </a:rPr>
              <a:t>Manager </a:t>
            </a:r>
            <a:r>
              <a:rPr lang="fr-FR" sz="2400" cap="all" dirty="0">
                <a:solidFill>
                  <a:srgbClr val="FFFFFF"/>
                </a:solidFill>
                <a:latin typeface="Gill Sans MT" panose="020B0502020104020203" pitchFamily="34" charset="0"/>
              </a:rPr>
              <a:t>et coacher efficacement </a:t>
            </a:r>
            <a:r>
              <a:rPr lang="fr-FR" sz="2400" cap="all" dirty="0" smtClean="0">
                <a:solidFill>
                  <a:srgbClr val="FFFFFF"/>
                </a:solidFill>
                <a:latin typeface="Gill Sans MT" panose="020B0502020104020203" pitchFamily="34" charset="0"/>
              </a:rPr>
              <a:t>votre équipe</a:t>
            </a:r>
            <a:endParaRPr lang="fr-FR" sz="2400" cap="all" dirty="0">
              <a:solidFill>
                <a:srgbClr val="FFFFFF"/>
              </a:solidFill>
              <a:latin typeface="Gill Sans MT" panose="020B0502020104020203" pitchFamily="34" charset="0"/>
            </a:endParaRP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5727D647-01C2-4582-8F97-922F68846166}" type="slidenum">
              <a:rPr lang="fr-FR" sz="1200" smtClean="0">
                <a:latin typeface="Gill Sans" panose="020B0604020202020204" charset="0"/>
              </a:rPr>
              <a:pPr algn="ctr"/>
              <a:t>1</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extLst>
      <p:ext uri="{BB962C8B-B14F-4D97-AF65-F5344CB8AC3E}">
        <p14:creationId xmlns:p14="http://schemas.microsoft.com/office/powerpoint/2010/main" val="3190992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8"/>
          <p:cNvSpPr txBox="1"/>
          <p:nvPr/>
        </p:nvSpPr>
        <p:spPr>
          <a:xfrm>
            <a:off x="304225" y="958849"/>
            <a:ext cx="8534400" cy="4673600"/>
          </a:xfrm>
          <a:prstGeom prst="rect">
            <a:avLst/>
          </a:prstGeom>
          <a:solidFill>
            <a:srgbClr val="FFFFFF"/>
          </a:solidFill>
          <a:ln/>
        </p:spPr>
        <p:txBody>
          <a:bodyPr wrap="square" lIns="0" tIns="0" rIns="0" bIns="0" rtlCol="0">
            <a:spAutoFit/>
          </a:bodyPr>
          <a:lstStyle/>
          <a:p>
            <a:pPr algn="just"/>
            <a:r>
              <a:rPr lang="fr-FR" sz="2000" b="1" dirty="0">
                <a:solidFill>
                  <a:srgbClr val="17375E"/>
                </a:solidFill>
                <a:latin typeface="Gill Sans" panose="020B0604020202020204" charset="0"/>
              </a:rPr>
              <a:t>L'obstacle suivant : </a:t>
            </a:r>
            <a:r>
              <a:rPr lang="fr-FR" sz="2000" b="1" dirty="0" smtClean="0">
                <a:solidFill>
                  <a:srgbClr val="17375E"/>
                </a:solidFill>
                <a:latin typeface="Gill Sans" panose="020B0604020202020204" charset="0"/>
              </a:rPr>
              <a:t>Nos croyances</a:t>
            </a:r>
            <a:endParaRPr lang="en-US" sz="2000" b="1" dirty="0">
              <a:solidFill>
                <a:srgbClr val="17375E"/>
              </a:solidFill>
              <a:latin typeface="Gill Sans" panose="020B0604020202020204" charset="0"/>
            </a:endParaRPr>
          </a:p>
        </p:txBody>
      </p:sp>
      <p:sp>
        <p:nvSpPr>
          <p:cNvPr id="30" name="TextBox 29"/>
          <p:cNvSpPr txBox="1"/>
          <p:nvPr/>
        </p:nvSpPr>
        <p:spPr>
          <a:xfrm>
            <a:off x="3762787" y="1838632"/>
            <a:ext cx="5076413" cy="3693319"/>
          </a:xfrm>
          <a:prstGeom prst="rect">
            <a:avLst/>
          </a:prstGeom>
          <a:solidFill>
            <a:srgbClr val="FFFFFF"/>
          </a:solidFill>
          <a:ln/>
        </p:spPr>
        <p:txBody>
          <a:bodyPr wrap="square" lIns="0" tIns="0" rIns="0" bIns="0" rtlCol="0">
            <a:spAutoFit/>
          </a:bodyPr>
          <a:lstStyle/>
          <a:p>
            <a:pPr algn="just"/>
            <a:r>
              <a:rPr lang="fr-FR" sz="1600" dirty="0">
                <a:solidFill>
                  <a:srgbClr val="17375E"/>
                </a:solidFill>
                <a:latin typeface="Gill Sans" panose="020B0604020202020204" charset="0"/>
              </a:rPr>
              <a:t>Les 3 zones de croyances et convictions limitantes les plus communes sont celles qui concernent le manque d'espoir (je ne peux pas), le manque de confiance dans ses capacités (je ne suis pas en mesure de) et le manque de mérite (je ne suis pas digne de ...).</a:t>
            </a:r>
          </a:p>
          <a:p>
            <a:pPr algn="just"/>
            <a:endParaRPr lang="fr-FR" sz="1600" dirty="0">
              <a:solidFill>
                <a:srgbClr val="17375E"/>
              </a:solidFill>
              <a:latin typeface="Gill Sans" panose="020B0604020202020204" charset="0"/>
            </a:endParaRPr>
          </a:p>
          <a:p>
            <a:pPr marL="285750" indent="-285750" algn="just">
              <a:buFont typeface="Arial" panose="020B0604020202020204" pitchFamily="34" charset="0"/>
              <a:buChar char="•"/>
            </a:pPr>
            <a:r>
              <a:rPr lang="fr-FR" sz="1600" dirty="0">
                <a:solidFill>
                  <a:srgbClr val="17375E"/>
                </a:solidFill>
                <a:latin typeface="Gill Sans" panose="020B0604020202020204" charset="0"/>
              </a:rPr>
              <a:t>Le manque </a:t>
            </a:r>
            <a:r>
              <a:rPr lang="fr-FR" sz="1600" dirty="0" smtClean="0">
                <a:solidFill>
                  <a:srgbClr val="17375E"/>
                </a:solidFill>
                <a:latin typeface="Gill Sans" panose="020B0604020202020204" charset="0"/>
              </a:rPr>
              <a:t>d'espoir : la </a:t>
            </a:r>
            <a:r>
              <a:rPr lang="fr-FR" sz="1600" dirty="0">
                <a:solidFill>
                  <a:srgbClr val="17375E"/>
                </a:solidFill>
                <a:latin typeface="Gill Sans" panose="020B0604020202020204" charset="0"/>
              </a:rPr>
              <a:t>personne croit que, quelles que soient ses capacités, l’objectif est impossible à atteindre.</a:t>
            </a:r>
          </a:p>
          <a:p>
            <a:pPr indent="-342900" algn="just">
              <a:buFont typeface="Arial" panose="020B0604020202020204" pitchFamily="34" charset="0"/>
              <a:buChar char="•"/>
            </a:pPr>
            <a:endParaRPr lang="fr-FR" sz="1600" dirty="0">
              <a:solidFill>
                <a:srgbClr val="17375E"/>
              </a:solidFill>
              <a:latin typeface="Gill Sans" panose="020B0604020202020204" charset="0"/>
            </a:endParaRPr>
          </a:p>
          <a:p>
            <a:pPr marL="285750" indent="-285750" algn="just">
              <a:buFont typeface="Arial" panose="020B0604020202020204" pitchFamily="34" charset="0"/>
              <a:buChar char="•"/>
            </a:pPr>
            <a:r>
              <a:rPr lang="fr-FR" sz="1600" dirty="0">
                <a:solidFill>
                  <a:srgbClr val="17375E"/>
                </a:solidFill>
                <a:latin typeface="Gill Sans" panose="020B0604020202020204" charset="0"/>
              </a:rPr>
              <a:t>Le manque de capacité : </a:t>
            </a:r>
            <a:r>
              <a:rPr lang="fr-FR" sz="1600" dirty="0" smtClean="0">
                <a:solidFill>
                  <a:srgbClr val="17375E"/>
                </a:solidFill>
                <a:latin typeface="Gill Sans" panose="020B0604020202020204" charset="0"/>
              </a:rPr>
              <a:t>la </a:t>
            </a:r>
            <a:r>
              <a:rPr lang="fr-FR" sz="1600" dirty="0">
                <a:solidFill>
                  <a:srgbClr val="17375E"/>
                </a:solidFill>
                <a:latin typeface="Gill Sans" panose="020B0604020202020204" charset="0"/>
              </a:rPr>
              <a:t>personne pense qu'elle est incapable d’atteindre l'objectif.</a:t>
            </a:r>
          </a:p>
          <a:p>
            <a:pPr marL="285750" indent="-285750" algn="just">
              <a:buFont typeface="Arial" panose="020B0604020202020204" pitchFamily="34" charset="0"/>
              <a:buChar char="•"/>
            </a:pPr>
            <a:endParaRPr lang="fr-FR" sz="1600" dirty="0">
              <a:solidFill>
                <a:srgbClr val="17375E"/>
              </a:solidFill>
              <a:latin typeface="Gill Sans" panose="020B0604020202020204" charset="0"/>
            </a:endParaRPr>
          </a:p>
          <a:p>
            <a:pPr marL="285750" indent="-285750" algn="just">
              <a:buFont typeface="Arial" panose="020B0604020202020204" pitchFamily="34" charset="0"/>
              <a:buChar char="•"/>
            </a:pPr>
            <a:r>
              <a:rPr lang="fr-FR" sz="1600" dirty="0">
                <a:solidFill>
                  <a:srgbClr val="17375E"/>
                </a:solidFill>
                <a:latin typeface="Gill Sans" panose="020B0604020202020204" charset="0"/>
              </a:rPr>
              <a:t>Le manque de mérite : </a:t>
            </a:r>
            <a:r>
              <a:rPr lang="fr-FR" sz="1600" dirty="0" smtClean="0">
                <a:solidFill>
                  <a:srgbClr val="17375E"/>
                </a:solidFill>
                <a:latin typeface="Gill Sans" panose="020B0604020202020204" charset="0"/>
              </a:rPr>
              <a:t>la </a:t>
            </a:r>
            <a:r>
              <a:rPr lang="fr-FR" sz="1600" dirty="0">
                <a:solidFill>
                  <a:srgbClr val="17375E"/>
                </a:solidFill>
                <a:latin typeface="Gill Sans" panose="020B0604020202020204" charset="0"/>
              </a:rPr>
              <a:t>personne croit qu'elle ne mérite pas d'atteindre l'objectif.</a:t>
            </a:r>
          </a:p>
        </p:txBody>
      </p:sp>
      <p:sp>
        <p:nvSpPr>
          <p:cNvPr id="8" name="TextBox 130"/>
          <p:cNvSpPr txBox="1"/>
          <p:nvPr/>
        </p:nvSpPr>
        <p:spPr>
          <a:xfrm>
            <a:off x="304800" y="266513"/>
            <a:ext cx="8534400" cy="692337"/>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en-US" sz="1800" b="1" spc="-75" dirty="0" smtClean="0">
                <a:solidFill>
                  <a:srgbClr val="C2113A"/>
                </a:solidFill>
                <a:latin typeface="Gill Sans" panose="020B0604020202020204" charset="0"/>
                <a:ea typeface="Roboto" panose="02000000000000000000" pitchFamily="2" charset="0"/>
                <a:cs typeface="Arial" panose="020B0604020202020204" pitchFamily="34" charset="0"/>
              </a:rPr>
              <a:t>LES OBSTACLES DU LEADERSHIP</a:t>
            </a:r>
            <a:endParaRPr lang="en-US" sz="1800" b="1" spc="-75" dirty="0">
              <a:solidFill>
                <a:srgbClr val="C2113A"/>
              </a:solidFill>
              <a:latin typeface="Gill Sans" panose="020B0604020202020204" charset="0"/>
              <a:ea typeface="Roboto" panose="02000000000000000000" pitchFamily="2" charset="0"/>
              <a:cs typeface="Arial" panose="020B0604020202020204" pitchFamily="34" charset="0"/>
            </a:endParaRPr>
          </a:p>
        </p:txBody>
      </p:sp>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308" y="1390158"/>
            <a:ext cx="3458562" cy="3986390"/>
          </a:xfrm>
          <a:prstGeom prst="rect">
            <a:avLst/>
          </a:prstGeom>
        </p:spPr>
      </p:pic>
      <p:sp>
        <p:nvSpPr>
          <p:cNvPr id="2" name="ZoneTexte 1"/>
          <p:cNvSpPr txBox="1"/>
          <p:nvPr/>
        </p:nvSpPr>
        <p:spPr>
          <a:xfrm>
            <a:off x="4000500" y="6286499"/>
            <a:ext cx="1270000" cy="279400"/>
          </a:xfrm>
          <a:prstGeom prst="rect">
            <a:avLst/>
          </a:prstGeom>
          <a:noFill/>
        </p:spPr>
        <p:txBody>
          <a:bodyPr vert="horz" rtlCol="0">
            <a:spAutoFit/>
          </a:bodyPr>
          <a:lstStyle/>
          <a:p>
            <a:pPr algn="ctr"/>
            <a:fld id="{FEF1E7D4-AD7C-4999-BD27-BB702CB46389}" type="slidenum">
              <a:rPr lang="fr-FR" sz="1200" smtClean="0">
                <a:latin typeface="Gill Sans" panose="020B0604020202020204" charset="0"/>
              </a:rPr>
              <a:pPr algn="ctr"/>
              <a:t>10</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extLst>
      <p:ext uri="{BB962C8B-B14F-4D97-AF65-F5344CB8AC3E}">
        <p14:creationId xmlns:p14="http://schemas.microsoft.com/office/powerpoint/2010/main" val="1685702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8"/>
          <p:cNvSpPr txBox="1"/>
          <p:nvPr/>
        </p:nvSpPr>
        <p:spPr>
          <a:xfrm>
            <a:off x="304224" y="1008009"/>
            <a:ext cx="8534400" cy="4673600"/>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charset="0"/>
              </a:rPr>
              <a:t>Le dernier obstacle : Préjugés cognitifs</a:t>
            </a:r>
            <a:endParaRPr lang="en-US" sz="2000" b="1" dirty="0">
              <a:solidFill>
                <a:srgbClr val="17375E"/>
              </a:solidFill>
              <a:latin typeface="Gill Sans" panose="020B0604020202020204" charset="0"/>
            </a:endParaRPr>
          </a:p>
        </p:txBody>
      </p:sp>
      <p:sp>
        <p:nvSpPr>
          <p:cNvPr id="30" name="TextBox 29"/>
          <p:cNvSpPr txBox="1"/>
          <p:nvPr/>
        </p:nvSpPr>
        <p:spPr>
          <a:xfrm>
            <a:off x="3626870" y="1458436"/>
            <a:ext cx="5211754" cy="4424288"/>
          </a:xfrm>
          <a:prstGeom prst="rect">
            <a:avLst/>
          </a:prstGeom>
          <a:solidFill>
            <a:srgbClr val="FFFFFF"/>
          </a:solidFill>
          <a:ln/>
        </p:spPr>
        <p:txBody>
          <a:bodyPr wrap="square" lIns="0" tIns="0" rIns="0" bIns="0" rtlCol="0">
            <a:spAutoFit/>
          </a:bodyPr>
          <a:lstStyle/>
          <a:p>
            <a:pPr algn="just">
              <a:lnSpc>
                <a:spcPts val="1900"/>
              </a:lnSpc>
              <a:spcBef>
                <a:spcPts val="600"/>
              </a:spcBef>
              <a:spcAft>
                <a:spcPts val="600"/>
              </a:spcAft>
            </a:pPr>
            <a:r>
              <a:rPr lang="fr-FR" sz="1600" b="1" dirty="0" smtClean="0">
                <a:solidFill>
                  <a:srgbClr val="17375E"/>
                </a:solidFill>
                <a:latin typeface="Gill Sans" panose="020B0604020202020204" charset="0"/>
              </a:rPr>
              <a:t>Estimation </a:t>
            </a:r>
            <a:r>
              <a:rPr lang="fr-FR" sz="1600" b="1" dirty="0">
                <a:solidFill>
                  <a:srgbClr val="17375E"/>
                </a:solidFill>
                <a:latin typeface="Gill Sans" panose="020B0604020202020204" charset="0"/>
              </a:rPr>
              <a:t>émotionnelle</a:t>
            </a:r>
          </a:p>
          <a:p>
            <a:pPr marL="342900" indent="-342900" algn="just">
              <a:lnSpc>
                <a:spcPts val="1900"/>
              </a:lnSpc>
              <a:spcBef>
                <a:spcPts val="600"/>
              </a:spcBef>
              <a:spcAft>
                <a:spcPts val="600"/>
              </a:spcAft>
              <a:buAutoNum type="alphaLcPeriod"/>
            </a:pPr>
            <a:r>
              <a:rPr lang="fr-FR" sz="1600" dirty="0" smtClean="0">
                <a:solidFill>
                  <a:srgbClr val="17375E"/>
                </a:solidFill>
                <a:latin typeface="Gill Sans" panose="020B0604020202020204" charset="0"/>
              </a:rPr>
              <a:t>Les </a:t>
            </a:r>
            <a:r>
              <a:rPr lang="fr-FR" sz="1600" dirty="0">
                <a:solidFill>
                  <a:srgbClr val="17375E"/>
                </a:solidFill>
                <a:latin typeface="Gill Sans" panose="020B0604020202020204" charset="0"/>
              </a:rPr>
              <a:t>émotions qui engendrent des résultats négatifs semblent plus effrayantes et plus </a:t>
            </a:r>
            <a:r>
              <a:rPr lang="fr-FR" sz="1600" dirty="0" smtClean="0">
                <a:solidFill>
                  <a:srgbClr val="17375E"/>
                </a:solidFill>
                <a:latin typeface="Gill Sans" panose="020B0604020202020204" charset="0"/>
              </a:rPr>
              <a:t>importantes </a:t>
            </a:r>
            <a:r>
              <a:rPr lang="fr-FR" sz="1600" dirty="0">
                <a:solidFill>
                  <a:srgbClr val="17375E"/>
                </a:solidFill>
                <a:latin typeface="Gill Sans" panose="020B0604020202020204" charset="0"/>
              </a:rPr>
              <a:t>à éviter qu'elles ne le </a:t>
            </a:r>
            <a:r>
              <a:rPr lang="fr-FR" sz="1600" dirty="0" smtClean="0">
                <a:solidFill>
                  <a:srgbClr val="17375E"/>
                </a:solidFill>
                <a:latin typeface="Gill Sans" panose="020B0604020202020204" charset="0"/>
              </a:rPr>
              <a:t>sont </a:t>
            </a:r>
            <a:r>
              <a:rPr lang="fr-FR" sz="1600" dirty="0">
                <a:solidFill>
                  <a:srgbClr val="17375E"/>
                </a:solidFill>
                <a:latin typeface="Gill Sans" panose="020B0604020202020204" charset="0"/>
              </a:rPr>
              <a:t>vraiment</a:t>
            </a:r>
            <a:r>
              <a:rPr lang="fr-FR" sz="1600" dirty="0" smtClean="0">
                <a:solidFill>
                  <a:srgbClr val="17375E"/>
                </a:solidFill>
                <a:latin typeface="Gill Sans" panose="020B0604020202020204" charset="0"/>
              </a:rPr>
              <a:t>.</a:t>
            </a:r>
          </a:p>
          <a:p>
            <a:pPr marL="342900" indent="-342900" algn="just">
              <a:lnSpc>
                <a:spcPts val="1900"/>
              </a:lnSpc>
              <a:spcBef>
                <a:spcPts val="600"/>
              </a:spcBef>
              <a:spcAft>
                <a:spcPts val="600"/>
              </a:spcAft>
              <a:buAutoNum type="alphaLcPeriod"/>
            </a:pPr>
            <a:r>
              <a:rPr lang="fr-FR" sz="1600" dirty="0" smtClean="0">
                <a:solidFill>
                  <a:srgbClr val="17375E"/>
                </a:solidFill>
                <a:latin typeface="Gill Sans" panose="020B0604020202020204" charset="0"/>
              </a:rPr>
              <a:t>Les </a:t>
            </a:r>
            <a:r>
              <a:rPr lang="fr-FR" sz="1600" dirty="0">
                <a:solidFill>
                  <a:srgbClr val="17375E"/>
                </a:solidFill>
                <a:latin typeface="Gill Sans" panose="020B0604020202020204" charset="0"/>
              </a:rPr>
              <a:t>émotions qui engendrent des résultats positifs semblent meilleures et moins risquées que ce qu'elles sont vraiment</a:t>
            </a:r>
            <a:r>
              <a:rPr lang="fr-FR" sz="1600" dirty="0" smtClean="0">
                <a:solidFill>
                  <a:srgbClr val="17375E"/>
                </a:solidFill>
                <a:latin typeface="Gill Sans" panose="020B0604020202020204" charset="0"/>
              </a:rPr>
              <a:t>.</a:t>
            </a:r>
            <a:endParaRPr lang="fr-FR" sz="1600" dirty="0">
              <a:solidFill>
                <a:srgbClr val="17375E"/>
              </a:solidFill>
              <a:latin typeface="Gill Sans" panose="020B0604020202020204" charset="0"/>
            </a:endParaRPr>
          </a:p>
          <a:p>
            <a:pPr algn="just">
              <a:lnSpc>
                <a:spcPts val="1900"/>
              </a:lnSpc>
              <a:spcBef>
                <a:spcPts val="600"/>
              </a:spcBef>
              <a:spcAft>
                <a:spcPts val="600"/>
              </a:spcAft>
            </a:pPr>
            <a:r>
              <a:rPr lang="fr-FR" sz="1600" b="1" dirty="0" smtClean="0">
                <a:solidFill>
                  <a:srgbClr val="17375E"/>
                </a:solidFill>
                <a:latin typeface="Gill Sans" panose="020B0604020202020204" charset="0"/>
              </a:rPr>
              <a:t>Ne voir </a:t>
            </a:r>
            <a:r>
              <a:rPr lang="fr-FR" sz="1600" b="1" dirty="0">
                <a:solidFill>
                  <a:srgbClr val="17375E"/>
                </a:solidFill>
                <a:latin typeface="Gill Sans" panose="020B0604020202020204" charset="0"/>
              </a:rPr>
              <a:t>que la validation</a:t>
            </a:r>
          </a:p>
          <a:p>
            <a:pPr marL="342900" indent="-342900" algn="just">
              <a:lnSpc>
                <a:spcPts val="1900"/>
              </a:lnSpc>
              <a:spcBef>
                <a:spcPts val="600"/>
              </a:spcBef>
              <a:spcAft>
                <a:spcPts val="600"/>
              </a:spcAft>
              <a:buAutoNum type="alphaLcPeriod"/>
            </a:pPr>
            <a:r>
              <a:rPr lang="fr-FR" sz="1600" dirty="0" smtClean="0">
                <a:solidFill>
                  <a:srgbClr val="17375E"/>
                </a:solidFill>
                <a:latin typeface="Gill Sans" panose="020B0604020202020204" charset="0"/>
              </a:rPr>
              <a:t>Lorsque </a:t>
            </a:r>
            <a:r>
              <a:rPr lang="fr-FR" sz="1600" dirty="0">
                <a:solidFill>
                  <a:srgbClr val="17375E"/>
                </a:solidFill>
                <a:latin typeface="Gill Sans" panose="020B0604020202020204" charset="0"/>
              </a:rPr>
              <a:t>nous avons une idée sur la façon dont les choses sont, nous avons tendance à ne voir que des preuves qui la </a:t>
            </a:r>
            <a:r>
              <a:rPr lang="fr-FR" sz="1600" dirty="0" smtClean="0">
                <a:solidFill>
                  <a:srgbClr val="17375E"/>
                </a:solidFill>
                <a:latin typeface="Gill Sans" panose="020B0604020202020204" charset="0"/>
              </a:rPr>
              <a:t>valident </a:t>
            </a:r>
            <a:r>
              <a:rPr lang="fr-FR" sz="1600" dirty="0">
                <a:solidFill>
                  <a:srgbClr val="17375E"/>
                </a:solidFill>
                <a:latin typeface="Gill Sans" panose="020B0604020202020204" charset="0"/>
              </a:rPr>
              <a:t>et </a:t>
            </a:r>
            <a:r>
              <a:rPr lang="fr-FR" sz="1600" dirty="0" smtClean="0">
                <a:solidFill>
                  <a:srgbClr val="17375E"/>
                </a:solidFill>
                <a:latin typeface="Gill Sans" panose="020B0604020202020204" charset="0"/>
              </a:rPr>
              <a:t>à ignorer </a:t>
            </a:r>
            <a:r>
              <a:rPr lang="fr-FR" sz="1600" dirty="0">
                <a:solidFill>
                  <a:srgbClr val="17375E"/>
                </a:solidFill>
                <a:latin typeface="Gill Sans" panose="020B0604020202020204" charset="0"/>
              </a:rPr>
              <a:t>inconsciemment des preuves qui l’invalident</a:t>
            </a:r>
            <a:r>
              <a:rPr lang="fr-FR" sz="1600" dirty="0" smtClean="0">
                <a:solidFill>
                  <a:srgbClr val="17375E"/>
                </a:solidFill>
                <a:latin typeface="Gill Sans" panose="020B0604020202020204" charset="0"/>
              </a:rPr>
              <a:t>.</a:t>
            </a:r>
          </a:p>
          <a:p>
            <a:pPr marL="342900" indent="-342900" algn="just">
              <a:lnSpc>
                <a:spcPts val="1900"/>
              </a:lnSpc>
              <a:spcBef>
                <a:spcPts val="600"/>
              </a:spcBef>
              <a:spcAft>
                <a:spcPts val="600"/>
              </a:spcAft>
              <a:buAutoNum type="alphaLcPeriod"/>
            </a:pPr>
            <a:r>
              <a:rPr lang="fr-FR" sz="1600" dirty="0" smtClean="0">
                <a:solidFill>
                  <a:srgbClr val="17375E"/>
                </a:solidFill>
                <a:latin typeface="Gill Sans" panose="020B0604020202020204" charset="0"/>
              </a:rPr>
              <a:t>Une </a:t>
            </a:r>
            <a:r>
              <a:rPr lang="fr-FR" sz="1600" dirty="0">
                <a:solidFill>
                  <a:srgbClr val="17375E"/>
                </a:solidFill>
                <a:latin typeface="Gill Sans" panose="020B0604020202020204" charset="0"/>
              </a:rPr>
              <a:t>solution pour éviter cette « contamination » émotionnelle est de vous demander : « Quelle est la chose la plus logique à faire dans cette situation ? </a:t>
            </a:r>
            <a:r>
              <a:rPr lang="fr-FR" sz="1600" dirty="0" smtClean="0">
                <a:solidFill>
                  <a:srgbClr val="17375E"/>
                </a:solidFill>
                <a:latin typeface="Gill Sans" panose="020B0604020202020204" charset="0"/>
              </a:rPr>
              <a:t>»</a:t>
            </a:r>
            <a:endParaRPr lang="fr-FR" sz="1600" dirty="0">
              <a:solidFill>
                <a:srgbClr val="17375E"/>
              </a:solidFill>
              <a:latin typeface="Gill Sans" panose="020B0604020202020204" charset="0"/>
            </a:endParaRPr>
          </a:p>
        </p:txBody>
      </p:sp>
      <p:sp>
        <p:nvSpPr>
          <p:cNvPr id="8" name="TextBox 130"/>
          <p:cNvSpPr txBox="1"/>
          <p:nvPr/>
        </p:nvSpPr>
        <p:spPr>
          <a:xfrm>
            <a:off x="304800" y="266513"/>
            <a:ext cx="8534400" cy="692337"/>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en-US" sz="1800" b="1" spc="-75" smtClean="0">
                <a:solidFill>
                  <a:srgbClr val="C2113A"/>
                </a:solidFill>
                <a:latin typeface="Gill Sans" panose="020B0604020202020204" charset="0"/>
                <a:ea typeface="Roboto" panose="02000000000000000000" pitchFamily="2" charset="0"/>
                <a:cs typeface="Arial" panose="020B0604020202020204" pitchFamily="34" charset="0"/>
              </a:rPr>
              <a:t>LES OBSTACLES DU LEADERSHIP</a:t>
            </a:r>
            <a:endParaRPr lang="en-US" sz="1800" b="1" spc="-75" dirty="0">
              <a:solidFill>
                <a:srgbClr val="C2113A"/>
              </a:solidFill>
              <a:latin typeface="Gill Sans" panose="020B0604020202020204" charset="0"/>
              <a:ea typeface="Roboto" panose="02000000000000000000" pitchFamily="2" charset="0"/>
              <a:cs typeface="Arial" panose="020B0604020202020204" pitchFamily="34" charset="0"/>
            </a:endParaRPr>
          </a:p>
        </p:txBody>
      </p:sp>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308" y="1390158"/>
            <a:ext cx="3458562" cy="3986390"/>
          </a:xfrm>
          <a:prstGeom prst="rect">
            <a:avLst/>
          </a:prstGeom>
        </p:spPr>
      </p:pic>
      <p:sp>
        <p:nvSpPr>
          <p:cNvPr id="2" name="ZoneTexte 1"/>
          <p:cNvSpPr txBox="1"/>
          <p:nvPr/>
        </p:nvSpPr>
        <p:spPr>
          <a:xfrm>
            <a:off x="4000500" y="6286499"/>
            <a:ext cx="1270000" cy="279400"/>
          </a:xfrm>
          <a:prstGeom prst="rect">
            <a:avLst/>
          </a:prstGeom>
          <a:noFill/>
        </p:spPr>
        <p:txBody>
          <a:bodyPr vert="horz" rtlCol="0">
            <a:spAutoFit/>
          </a:bodyPr>
          <a:lstStyle/>
          <a:p>
            <a:pPr algn="ctr"/>
            <a:fld id="{26ACF9B8-D1E7-4A89-B180-BF5D783A10FD}" type="slidenum">
              <a:rPr lang="fr-FR" sz="1200" smtClean="0">
                <a:latin typeface="Gill Sans" panose="020B0604020202020204" charset="0"/>
              </a:rPr>
              <a:pPr algn="ctr"/>
              <a:t>11</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extLst>
      <p:ext uri="{BB962C8B-B14F-4D97-AF65-F5344CB8AC3E}">
        <p14:creationId xmlns:p14="http://schemas.microsoft.com/office/powerpoint/2010/main" val="1877345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800" y="958850"/>
            <a:ext cx="3975100" cy="3077766"/>
          </a:xfrm>
          <a:prstGeom prst="rect">
            <a:avLst/>
          </a:prstGeom>
          <a:solidFill>
            <a:srgbClr val="FFFFFF"/>
          </a:solidFill>
          <a:ln/>
        </p:spPr>
        <p:txBody>
          <a:bodyPr wrap="square" lIns="0" tIns="0" rIns="0" bIns="0" rtlCol="0">
            <a:spAutoFit/>
          </a:bodyPr>
          <a:lstStyle/>
          <a:p>
            <a:pPr algn="just"/>
            <a:r>
              <a:rPr lang="fr-FR" sz="2000" b="1" dirty="0">
                <a:solidFill>
                  <a:srgbClr val="17375E"/>
                </a:solidFill>
                <a:latin typeface="Gill Sans" panose="020B0604020202020204" charset="0"/>
              </a:rPr>
              <a:t>DAY </a:t>
            </a:r>
            <a:r>
              <a:rPr lang="fr-FR" sz="2000" b="1" dirty="0" smtClean="0">
                <a:solidFill>
                  <a:srgbClr val="17375E"/>
                </a:solidFill>
                <a:latin typeface="Gill Sans" panose="020B0604020202020204" charset="0"/>
              </a:rPr>
              <a:t>1</a:t>
            </a:r>
          </a:p>
          <a:p>
            <a:pPr algn="just"/>
            <a:endParaRPr lang="fr-FR" sz="2000" b="1" dirty="0">
              <a:solidFill>
                <a:srgbClr val="17375E"/>
              </a:solidFill>
              <a:latin typeface="Gill Sans" panose="020B0604020202020204" charset="0"/>
            </a:endParaRPr>
          </a:p>
          <a:p>
            <a:pPr marL="342900" indent="-342900" algn="just">
              <a:buFont typeface="Arial" panose="020B0604020202020204" pitchFamily="34" charset="0"/>
              <a:buChar char="•"/>
            </a:pPr>
            <a:r>
              <a:rPr lang="fr-FR" sz="2000" b="1" dirty="0" smtClean="0">
                <a:solidFill>
                  <a:srgbClr val="17375E"/>
                </a:solidFill>
                <a:latin typeface="Gill Sans" panose="020B0604020202020204" charset="0"/>
              </a:rPr>
              <a:t>Le Leadership </a:t>
            </a:r>
            <a:r>
              <a:rPr lang="fr-FR" sz="2000" b="1" dirty="0">
                <a:solidFill>
                  <a:srgbClr val="17375E"/>
                </a:solidFill>
                <a:latin typeface="Gill Sans" panose="020B0604020202020204" charset="0"/>
              </a:rPr>
              <a:t>d'équipe</a:t>
            </a:r>
          </a:p>
          <a:p>
            <a:pPr marL="342900" indent="-342900" algn="just">
              <a:buFont typeface="Arial" panose="020B0604020202020204" pitchFamily="34" charset="0"/>
              <a:buChar char="•"/>
            </a:pPr>
            <a:endParaRPr lang="fr-FR" sz="2000" b="1" dirty="0">
              <a:solidFill>
                <a:srgbClr val="17375E"/>
              </a:solidFill>
              <a:latin typeface="Gill Sans" panose="020B0604020202020204" charset="0"/>
            </a:endParaRPr>
          </a:p>
          <a:p>
            <a:pPr marL="342900" indent="-342900" algn="just">
              <a:buFont typeface="Arial" panose="020B0604020202020204" pitchFamily="34" charset="0"/>
              <a:buChar char="•"/>
            </a:pPr>
            <a:r>
              <a:rPr lang="fr-FR" sz="2000" b="1" dirty="0" smtClean="0">
                <a:solidFill>
                  <a:srgbClr val="17375E"/>
                </a:solidFill>
                <a:latin typeface="Gill Sans" panose="020B0604020202020204" charset="0"/>
              </a:rPr>
              <a:t>La motivation </a:t>
            </a:r>
            <a:r>
              <a:rPr lang="fr-FR" sz="2000" b="1" dirty="0">
                <a:solidFill>
                  <a:srgbClr val="17375E"/>
                </a:solidFill>
                <a:latin typeface="Gill Sans" panose="020B0604020202020204" charset="0"/>
              </a:rPr>
              <a:t>de l'équipe</a:t>
            </a:r>
          </a:p>
          <a:p>
            <a:pPr marL="342900" indent="-342900" algn="just">
              <a:buFont typeface="Arial" panose="020B0604020202020204" pitchFamily="34" charset="0"/>
              <a:buChar char="•"/>
            </a:pPr>
            <a:endParaRPr lang="fr-FR" sz="2000" b="1" dirty="0">
              <a:solidFill>
                <a:srgbClr val="17375E"/>
              </a:solidFill>
              <a:latin typeface="Gill Sans" panose="020B0604020202020204" charset="0"/>
            </a:endParaRPr>
          </a:p>
          <a:p>
            <a:pPr marL="342900" indent="-342900" algn="just">
              <a:buFont typeface="Arial" panose="020B0604020202020204" pitchFamily="34" charset="0"/>
              <a:buChar char="•"/>
            </a:pPr>
            <a:r>
              <a:rPr lang="fr-FR" sz="2000" b="1" dirty="0" smtClean="0">
                <a:solidFill>
                  <a:srgbClr val="17375E"/>
                </a:solidFill>
                <a:latin typeface="Gill Sans" panose="020B0604020202020204" charset="0"/>
              </a:rPr>
              <a:t>La délégation</a:t>
            </a:r>
            <a:endParaRPr lang="fr-FR" sz="2000" b="1" dirty="0">
              <a:solidFill>
                <a:srgbClr val="17375E"/>
              </a:solidFill>
              <a:latin typeface="Gill Sans" panose="020B0604020202020204" charset="0"/>
            </a:endParaRPr>
          </a:p>
          <a:p>
            <a:pPr marL="342900" indent="-342900" algn="just">
              <a:buFont typeface="Arial" panose="020B0604020202020204" pitchFamily="34" charset="0"/>
              <a:buChar char="•"/>
            </a:pPr>
            <a:endParaRPr lang="fr-FR" sz="2000" b="1" dirty="0">
              <a:solidFill>
                <a:srgbClr val="17375E"/>
              </a:solidFill>
              <a:latin typeface="Gill Sans" panose="020B0604020202020204" charset="0"/>
            </a:endParaRPr>
          </a:p>
          <a:p>
            <a:pPr marL="342900" indent="-342900" algn="just">
              <a:buFont typeface="Arial" panose="020B0604020202020204" pitchFamily="34" charset="0"/>
              <a:buChar char="•"/>
            </a:pPr>
            <a:r>
              <a:rPr lang="fr-FR" sz="2000" b="1" dirty="0" smtClean="0">
                <a:solidFill>
                  <a:srgbClr val="17375E"/>
                </a:solidFill>
                <a:latin typeface="Gill Sans" panose="020B0604020202020204" charset="0"/>
              </a:rPr>
              <a:t>La résolution </a:t>
            </a:r>
            <a:r>
              <a:rPr lang="fr-FR" sz="2000" b="1" dirty="0">
                <a:solidFill>
                  <a:srgbClr val="17375E"/>
                </a:solidFill>
                <a:latin typeface="Gill Sans" panose="020B0604020202020204" charset="0"/>
              </a:rPr>
              <a:t>des conflits</a:t>
            </a:r>
          </a:p>
          <a:p>
            <a:pPr marL="342900" indent="-342900" algn="just">
              <a:buFont typeface="Arial" panose="020B0604020202020204" pitchFamily="34" charset="0"/>
              <a:buChar char="•"/>
            </a:pPr>
            <a:endParaRPr lang="fr-FR" sz="2000" b="1" dirty="0">
              <a:solidFill>
                <a:srgbClr val="17375E"/>
              </a:solidFill>
              <a:latin typeface="Gill Sans" panose="020B0604020202020204" charset="0"/>
            </a:endParaRPr>
          </a:p>
        </p:txBody>
      </p:sp>
      <p:sp>
        <p:nvSpPr>
          <p:cNvPr id="5" name="ZoneTexte 4"/>
          <p:cNvSpPr txBox="1"/>
          <p:nvPr/>
        </p:nvSpPr>
        <p:spPr>
          <a:xfrm>
            <a:off x="4572000" y="958850"/>
            <a:ext cx="4267200" cy="2462213"/>
          </a:xfrm>
          <a:prstGeom prst="rect">
            <a:avLst/>
          </a:prstGeom>
          <a:solidFill>
            <a:srgbClr val="FFFFFF"/>
          </a:solidFill>
          <a:ln/>
        </p:spPr>
        <p:txBody>
          <a:bodyPr wrap="square" lIns="0" tIns="0" rIns="0" bIns="0" rtlCol="0">
            <a:spAutoFit/>
          </a:bodyPr>
          <a:lstStyle/>
          <a:p>
            <a:pPr algn="just"/>
            <a:r>
              <a:rPr lang="fr-FR" sz="2000" b="1" dirty="0" smtClean="0">
                <a:solidFill>
                  <a:srgbClr val="17375E"/>
                </a:solidFill>
                <a:latin typeface="Gill Sans" panose="020B0604020202020204" charset="0"/>
              </a:rPr>
              <a:t>DAY 2</a:t>
            </a:r>
          </a:p>
          <a:p>
            <a:pPr algn="just"/>
            <a:endParaRPr lang="fr-FR" sz="2000" b="1" dirty="0" smtClean="0">
              <a:solidFill>
                <a:srgbClr val="17375E"/>
              </a:solidFill>
              <a:latin typeface="Gill Sans" panose="020B0604020202020204" charset="0"/>
            </a:endParaRPr>
          </a:p>
          <a:p>
            <a:pPr marL="342900" indent="-342900" algn="just">
              <a:buFont typeface="Arial" panose="020B0604020202020204" pitchFamily="34" charset="0"/>
              <a:buChar char="•"/>
            </a:pPr>
            <a:r>
              <a:rPr lang="fr-FR" sz="2000" b="1" dirty="0" smtClean="0">
                <a:solidFill>
                  <a:srgbClr val="17375E"/>
                </a:solidFill>
                <a:latin typeface="Gill Sans" panose="020B0604020202020204" charset="0"/>
              </a:rPr>
              <a:t>Communication </a:t>
            </a:r>
            <a:r>
              <a:rPr lang="fr-FR" sz="2000" b="1" dirty="0">
                <a:solidFill>
                  <a:srgbClr val="17375E"/>
                </a:solidFill>
                <a:latin typeface="Gill Sans" panose="020B0604020202020204" charset="0"/>
              </a:rPr>
              <a:t>et leadership</a:t>
            </a:r>
          </a:p>
          <a:p>
            <a:pPr marL="342900" indent="-342900" algn="just">
              <a:buFont typeface="Arial" panose="020B0604020202020204" pitchFamily="34" charset="0"/>
              <a:buChar char="•"/>
            </a:pPr>
            <a:endParaRPr lang="fr-FR" sz="2000" b="1" dirty="0">
              <a:solidFill>
                <a:srgbClr val="17375E"/>
              </a:solidFill>
              <a:latin typeface="Gill Sans" panose="020B0604020202020204" charset="0"/>
            </a:endParaRPr>
          </a:p>
          <a:p>
            <a:pPr marL="342900" indent="-342900" algn="just">
              <a:buFont typeface="Arial" panose="020B0604020202020204" pitchFamily="34" charset="0"/>
              <a:buChar char="•"/>
            </a:pPr>
            <a:r>
              <a:rPr lang="fr-FR" sz="2000" b="1" dirty="0" smtClean="0">
                <a:solidFill>
                  <a:srgbClr val="17375E"/>
                </a:solidFill>
                <a:latin typeface="Gill Sans" panose="020B0604020202020204" charset="0"/>
              </a:rPr>
              <a:t>Coaching d'équipe</a:t>
            </a:r>
          </a:p>
          <a:p>
            <a:pPr marL="342900" indent="-342900" algn="just">
              <a:buFont typeface="Arial" panose="020B0604020202020204" pitchFamily="34" charset="0"/>
              <a:buChar char="•"/>
            </a:pPr>
            <a:endParaRPr lang="fr-FR" sz="2000" b="1" dirty="0">
              <a:solidFill>
                <a:srgbClr val="17375E"/>
              </a:solidFill>
              <a:latin typeface="Gill Sans" panose="020B0604020202020204" charset="0"/>
            </a:endParaRPr>
          </a:p>
          <a:p>
            <a:pPr marL="342900" indent="-342900" algn="just">
              <a:buFont typeface="Arial" panose="020B0604020202020204" pitchFamily="34" charset="0"/>
              <a:buChar char="•"/>
            </a:pPr>
            <a:r>
              <a:rPr lang="fr-FR" sz="2000" b="1" dirty="0" smtClean="0">
                <a:solidFill>
                  <a:srgbClr val="17375E"/>
                </a:solidFill>
                <a:latin typeface="Gill Sans" panose="020B0604020202020204" charset="0"/>
              </a:rPr>
              <a:t>Fonctionnement efficace dans équipe </a:t>
            </a:r>
          </a:p>
        </p:txBody>
      </p:sp>
      <p:sp>
        <p:nvSpPr>
          <p:cNvPr id="6" name="ZoneTexte 5"/>
          <p:cNvSpPr txBox="1"/>
          <p:nvPr/>
        </p:nvSpPr>
        <p:spPr>
          <a:xfrm>
            <a:off x="4000500" y="6286499"/>
            <a:ext cx="1270000" cy="279400"/>
          </a:xfrm>
          <a:prstGeom prst="rect">
            <a:avLst/>
          </a:prstGeom>
          <a:noFill/>
        </p:spPr>
        <p:txBody>
          <a:bodyPr vert="horz" rtlCol="0">
            <a:spAutoFit/>
          </a:bodyPr>
          <a:lstStyle/>
          <a:p>
            <a:pPr algn="ctr"/>
            <a:fld id="{834E1613-B28C-455E-9AC8-9906F2A4956A}" type="slidenum">
              <a:rPr lang="fr-FR" sz="1200" smtClean="0">
                <a:latin typeface="Gill Sans" panose="020B0604020202020204" charset="0"/>
              </a:rPr>
              <a:pPr algn="ctr"/>
              <a:t>2</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extLst>
      <p:ext uri="{BB962C8B-B14F-4D97-AF65-F5344CB8AC3E}">
        <p14:creationId xmlns:p14="http://schemas.microsoft.com/office/powerpoint/2010/main" val="3622252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sp>
        <p:nvSpPr>
          <p:cNvPr id="25" name="Shape 25"/>
          <p:cNvSpPr txBox="1"/>
          <p:nvPr/>
        </p:nvSpPr>
        <p:spPr>
          <a:xfrm>
            <a:off x="457200" y="2792413"/>
            <a:ext cx="7340600" cy="649286"/>
          </a:xfrm>
          <a:prstGeom prst="rect">
            <a:avLst/>
          </a:prstGeom>
          <a:noFill/>
          <a:ln>
            <a:noFill/>
          </a:ln>
        </p:spPr>
        <p:txBody>
          <a:bodyPr lIns="91425" tIns="45700" rIns="91425" bIns="45700" anchor="t" anchorCtr="0">
            <a:noAutofit/>
          </a:bodyPr>
          <a:lstStyle/>
          <a:p>
            <a:pPr lvl="0">
              <a:buClr>
                <a:srgbClr val="FFFFFF"/>
              </a:buClr>
              <a:buSzPct val="25000"/>
            </a:pPr>
            <a:r>
              <a:rPr lang="fr-FR" sz="2400" cap="all" dirty="0">
                <a:solidFill>
                  <a:srgbClr val="FFFFFF"/>
                </a:solidFill>
              </a:rPr>
              <a:t>Leadership d’équipe</a:t>
            </a:r>
          </a:p>
        </p:txBody>
      </p:sp>
      <p:sp>
        <p:nvSpPr>
          <p:cNvPr id="2" name="ZoneTexte 1"/>
          <p:cNvSpPr txBox="1"/>
          <p:nvPr/>
        </p:nvSpPr>
        <p:spPr>
          <a:xfrm>
            <a:off x="4000500" y="6286499"/>
            <a:ext cx="1270000" cy="279400"/>
          </a:xfrm>
          <a:prstGeom prst="rect">
            <a:avLst/>
          </a:prstGeom>
          <a:noFill/>
        </p:spPr>
        <p:txBody>
          <a:bodyPr vert="horz" rtlCol="0">
            <a:spAutoFit/>
          </a:bodyPr>
          <a:lstStyle/>
          <a:p>
            <a:pPr algn="ctr"/>
            <a:fld id="{8DC88397-EA9B-4CF9-8EFC-7285031AF550}" type="slidenum">
              <a:rPr lang="fr-FR" sz="1200" smtClean="0">
                <a:latin typeface="Gill Sans" panose="020B0604020202020204" charset="0"/>
              </a:rPr>
              <a:pPr algn="ctr"/>
              <a:t>3</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p:nvPr/>
        </p:nvSpPr>
        <p:spPr>
          <a:xfrm>
            <a:off x="993059" y="958850"/>
            <a:ext cx="7846142" cy="4673600"/>
          </a:xfrm>
          <a:prstGeom prst="rect">
            <a:avLst/>
          </a:prstGeom>
          <a:solidFill>
            <a:srgbClr val="FFFFFF"/>
          </a:solidFill>
          <a:ln>
            <a:noFill/>
          </a:ln>
        </p:spPr>
        <p:txBody>
          <a:bodyPr lIns="0" tIns="0" rIns="0" bIns="0" anchor="t" anchorCtr="0">
            <a:noAutofit/>
          </a:bodyPr>
          <a:lstStyle/>
          <a:p>
            <a:pPr lvl="3" algn="just">
              <a:lnSpc>
                <a:spcPts val="2000"/>
              </a:lnSpc>
              <a:spcBef>
                <a:spcPts val="1200"/>
              </a:spcBef>
              <a:spcAft>
                <a:spcPts val="1200"/>
              </a:spcAft>
              <a:buClr>
                <a:srgbClr val="C2113A"/>
              </a:buClr>
              <a:buSzPct val="25000"/>
            </a:pPr>
            <a:r>
              <a:rPr lang="fr-FR" sz="2000" dirty="0" smtClean="0">
                <a:solidFill>
                  <a:srgbClr val="17375E"/>
                </a:solidFill>
                <a:latin typeface="Gill Sans" panose="020B0604020202020204" charset="0"/>
              </a:rPr>
              <a:t>COMPRENDRE </a:t>
            </a:r>
            <a:r>
              <a:rPr lang="fr-FR" sz="2000" dirty="0">
                <a:solidFill>
                  <a:srgbClr val="17375E"/>
                </a:solidFill>
                <a:latin typeface="Gill Sans" panose="020B0604020202020204" charset="0"/>
              </a:rPr>
              <a:t>LE CONCEPT DU LEADERSHIP </a:t>
            </a:r>
            <a:r>
              <a:rPr lang="fr-FR" sz="2000" dirty="0" smtClean="0">
                <a:solidFill>
                  <a:srgbClr val="17375E"/>
                </a:solidFill>
                <a:latin typeface="Gill Sans" panose="020B0604020202020204" charset="0"/>
              </a:rPr>
              <a:t>D'ÉQUIPE</a:t>
            </a:r>
            <a:endParaRPr lang="fr-FR" sz="2000" dirty="0">
              <a:solidFill>
                <a:srgbClr val="17375E"/>
              </a:solidFill>
              <a:latin typeface="Gill Sans" panose="020B0604020202020204" charset="0"/>
            </a:endParaRPr>
          </a:p>
          <a:p>
            <a:pPr lvl="3" algn="just">
              <a:lnSpc>
                <a:spcPts val="2000"/>
              </a:lnSpc>
              <a:spcBef>
                <a:spcPts val="1200"/>
              </a:spcBef>
              <a:spcAft>
                <a:spcPts val="1200"/>
              </a:spcAft>
              <a:buClr>
                <a:srgbClr val="C2113A"/>
              </a:buClr>
              <a:buSzPct val="25000"/>
            </a:pPr>
            <a:r>
              <a:rPr lang="fr-FR" sz="2000" dirty="0" smtClean="0">
                <a:solidFill>
                  <a:srgbClr val="17375E"/>
                </a:solidFill>
                <a:latin typeface="Gill Sans" panose="020B0604020202020204" charset="0"/>
              </a:rPr>
              <a:t>APPRENDRE </a:t>
            </a:r>
            <a:r>
              <a:rPr lang="fr-FR" sz="2000" dirty="0">
                <a:solidFill>
                  <a:srgbClr val="17375E"/>
                </a:solidFill>
                <a:latin typeface="Gill Sans" panose="020B0604020202020204" charset="0"/>
              </a:rPr>
              <a:t>À SURMONTER LES OBSTACLES DU </a:t>
            </a:r>
            <a:r>
              <a:rPr lang="fr-FR" sz="2000" dirty="0" smtClean="0">
                <a:solidFill>
                  <a:srgbClr val="17375E"/>
                </a:solidFill>
                <a:latin typeface="Gill Sans" panose="020B0604020202020204" charset="0"/>
              </a:rPr>
              <a:t>LEADERSHIP</a:t>
            </a:r>
            <a:endParaRPr lang="fr-FR" sz="2000" dirty="0">
              <a:solidFill>
                <a:srgbClr val="17375E"/>
              </a:solidFill>
              <a:latin typeface="Gill Sans" panose="020B0604020202020204" charset="0"/>
            </a:endParaRPr>
          </a:p>
          <a:p>
            <a:pPr lvl="3" algn="just">
              <a:lnSpc>
                <a:spcPts val="2000"/>
              </a:lnSpc>
              <a:spcBef>
                <a:spcPts val="1200"/>
              </a:spcBef>
              <a:spcAft>
                <a:spcPts val="1200"/>
              </a:spcAft>
              <a:buClr>
                <a:srgbClr val="C2113A"/>
              </a:buClr>
              <a:buSzPct val="25000"/>
            </a:pPr>
            <a:r>
              <a:rPr lang="fr-FR" sz="2000" dirty="0" smtClean="0">
                <a:solidFill>
                  <a:srgbClr val="17375E"/>
                </a:solidFill>
                <a:latin typeface="Gill Sans" panose="020B0604020202020204" charset="0"/>
              </a:rPr>
              <a:t>DÉVELOPPER </a:t>
            </a:r>
            <a:r>
              <a:rPr lang="fr-FR" sz="2000" dirty="0">
                <a:solidFill>
                  <a:srgbClr val="17375E"/>
                </a:solidFill>
                <a:latin typeface="Gill Sans" panose="020B0604020202020204" charset="0"/>
              </a:rPr>
              <a:t>L'EXPERTISE PSYCHOLOGIQUE DU </a:t>
            </a:r>
            <a:r>
              <a:rPr lang="fr-FR" sz="2000" dirty="0" smtClean="0">
                <a:solidFill>
                  <a:srgbClr val="17375E"/>
                </a:solidFill>
                <a:latin typeface="Gill Sans" panose="020B0604020202020204" charset="0"/>
              </a:rPr>
              <a:t>LEADER</a:t>
            </a:r>
            <a:endParaRPr lang="fr-FR" sz="2000" dirty="0">
              <a:solidFill>
                <a:srgbClr val="17375E"/>
              </a:solidFill>
              <a:latin typeface="Gill Sans" panose="020B0604020202020204" charset="0"/>
            </a:endParaRPr>
          </a:p>
          <a:p>
            <a:pPr lvl="2" algn="just">
              <a:lnSpc>
                <a:spcPts val="2000"/>
              </a:lnSpc>
              <a:spcBef>
                <a:spcPts val="1200"/>
              </a:spcBef>
              <a:spcAft>
                <a:spcPts val="1200"/>
              </a:spcAft>
              <a:buClr>
                <a:srgbClr val="C2113A"/>
              </a:buClr>
            </a:pPr>
            <a:r>
              <a:rPr lang="fr-FR" sz="2000" dirty="0">
                <a:solidFill>
                  <a:srgbClr val="17375E"/>
                </a:solidFill>
                <a:latin typeface="Gill Sans" panose="020B0604020202020204" charset="0"/>
              </a:rPr>
              <a:t>			</a:t>
            </a:r>
          </a:p>
        </p:txBody>
      </p:sp>
      <p:sp>
        <p:nvSpPr>
          <p:cNvPr id="32" name="Shape 32"/>
          <p:cNvSpPr txBox="1"/>
          <p:nvPr/>
        </p:nvSpPr>
        <p:spPr>
          <a:xfrm>
            <a:off x="304800" y="266513"/>
            <a:ext cx="8534400" cy="692337"/>
          </a:xfrm>
          <a:prstGeom prst="rect">
            <a:avLst/>
          </a:prstGeom>
          <a:noFill/>
          <a:ln>
            <a:noFill/>
          </a:ln>
        </p:spPr>
        <p:txBody>
          <a:bodyPr lIns="0" tIns="0" rIns="0" bIns="0" anchor="t" anchorCtr="0">
            <a:noAutofit/>
          </a:bodyPr>
          <a:lstStyle/>
          <a:p>
            <a:pPr>
              <a:buClr>
                <a:srgbClr val="C2113A"/>
              </a:buClr>
              <a:buSzPct val="25000"/>
            </a:pPr>
            <a:r>
              <a:rPr lang="fr-FR" sz="1800" b="1" smtClean="0">
                <a:solidFill>
                  <a:srgbClr val="C2113A"/>
                </a:solidFill>
              </a:rPr>
              <a:t>OBJECTIFS D’APPRENTISSAGE</a:t>
            </a:r>
            <a:endParaRPr lang="fr-FR" sz="1800" b="1" dirty="0">
              <a:solidFill>
                <a:srgbClr val="C2113A"/>
              </a:solidFill>
            </a:endParaRPr>
          </a:p>
        </p:txBody>
      </p:sp>
      <p:pic>
        <p:nvPicPr>
          <p:cNvPr id="33" name="Shape 33"/>
          <p:cNvPicPr preferRelativeResize="0"/>
          <p:nvPr/>
        </p:nvPicPr>
        <p:blipFill rotWithShape="1">
          <a:blip r:embed="rId4">
            <a:alphaModFix/>
          </a:blip>
          <a:srcRect/>
          <a:stretch/>
        </p:blipFill>
        <p:spPr>
          <a:xfrm>
            <a:off x="304800" y="1086670"/>
            <a:ext cx="547687" cy="546099"/>
          </a:xfrm>
          <a:prstGeom prst="rect">
            <a:avLst/>
          </a:prstGeom>
          <a:noFill/>
          <a:ln>
            <a:noFill/>
          </a:ln>
        </p:spPr>
      </p:pic>
      <p:pic>
        <p:nvPicPr>
          <p:cNvPr id="34" name="Shape 34"/>
          <p:cNvPicPr preferRelativeResize="0"/>
          <p:nvPr/>
        </p:nvPicPr>
        <p:blipFill rotWithShape="1">
          <a:blip r:embed="rId5">
            <a:alphaModFix/>
          </a:blip>
          <a:srcRect/>
          <a:stretch/>
        </p:blipFill>
        <p:spPr>
          <a:xfrm>
            <a:off x="304800" y="1729251"/>
            <a:ext cx="479425" cy="479425"/>
          </a:xfrm>
          <a:prstGeom prst="rect">
            <a:avLst/>
          </a:prstGeom>
          <a:noFill/>
          <a:ln>
            <a:noFill/>
          </a:ln>
        </p:spPr>
      </p:pic>
      <p:sp>
        <p:nvSpPr>
          <p:cNvPr id="2" name="ZoneTexte 1"/>
          <p:cNvSpPr txBox="1"/>
          <p:nvPr/>
        </p:nvSpPr>
        <p:spPr>
          <a:xfrm>
            <a:off x="4000500" y="6286499"/>
            <a:ext cx="1270000" cy="279400"/>
          </a:xfrm>
          <a:prstGeom prst="rect">
            <a:avLst/>
          </a:prstGeom>
          <a:noFill/>
        </p:spPr>
        <p:txBody>
          <a:bodyPr vert="horz" rtlCol="0">
            <a:spAutoFit/>
          </a:bodyPr>
          <a:lstStyle/>
          <a:p>
            <a:pPr algn="ctr"/>
            <a:fld id="{8AD867D5-4DD1-47D2-A27E-1DF01BE3CF89}" type="slidenum">
              <a:rPr lang="fr-FR" sz="1200" smtClean="0">
                <a:latin typeface="Gill Sans" panose="020B0604020202020204" charset="0"/>
              </a:rPr>
              <a:pPr algn="ctr"/>
              <a:t>4</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407123" y="1664780"/>
            <a:ext cx="8329755" cy="3528439"/>
            <a:chOff x="192483" y="2035925"/>
            <a:chExt cx="8329755" cy="3528439"/>
          </a:xfrm>
        </p:grpSpPr>
        <p:sp>
          <p:nvSpPr>
            <p:cNvPr id="15" name="Oval 14"/>
            <p:cNvSpPr/>
            <p:nvPr/>
          </p:nvSpPr>
          <p:spPr>
            <a:xfrm>
              <a:off x="3351881" y="3731780"/>
              <a:ext cx="2434434" cy="1223556"/>
            </a:xfrm>
            <a:prstGeom prst="ellipse">
              <a:avLst/>
            </a:prstGeom>
            <a:noFill/>
            <a:ln>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id-ID" sz="1350" kern="1200">
                <a:solidFill>
                  <a:prstClr val="white"/>
                </a:solidFill>
              </a:endParaRPr>
            </a:p>
          </p:txBody>
        </p:sp>
        <p:sp>
          <p:nvSpPr>
            <p:cNvPr id="110" name="Oval 109"/>
            <p:cNvSpPr/>
            <p:nvPr/>
          </p:nvSpPr>
          <p:spPr>
            <a:xfrm>
              <a:off x="4274729" y="4196262"/>
              <a:ext cx="581042" cy="292034"/>
            </a:xfrm>
            <a:prstGeom prst="ellipse">
              <a:avLst/>
            </a:prstGeom>
            <a:solidFill>
              <a:schemeClr val="bg1">
                <a:lumMod val="95000"/>
              </a:schemeClr>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id-ID" sz="1350" kern="1200">
                <a:solidFill>
                  <a:prstClr val="white"/>
                </a:solidFill>
              </a:endParaRPr>
            </a:p>
          </p:txBody>
        </p:sp>
        <p:grpSp>
          <p:nvGrpSpPr>
            <p:cNvPr id="11" name="Group 4"/>
            <p:cNvGrpSpPr>
              <a:grpSpLocks noChangeAspect="1"/>
            </p:cNvGrpSpPr>
            <p:nvPr/>
          </p:nvGrpSpPr>
          <p:grpSpPr bwMode="auto">
            <a:xfrm>
              <a:off x="4282423" y="3089271"/>
              <a:ext cx="573344" cy="1285019"/>
              <a:chOff x="3523" y="1453"/>
              <a:chExt cx="630" cy="1412"/>
            </a:xfrm>
            <a:solidFill>
              <a:srgbClr val="0564B8"/>
            </a:solidFill>
          </p:grpSpPr>
          <p:sp>
            <p:nvSpPr>
              <p:cNvPr id="13" name="Freeform 5"/>
              <p:cNvSpPr>
                <a:spLocks/>
              </p:cNvSpPr>
              <p:nvPr/>
            </p:nvSpPr>
            <p:spPr bwMode="auto">
              <a:xfrm>
                <a:off x="3523" y="1749"/>
                <a:ext cx="630" cy="1116"/>
              </a:xfrm>
              <a:custGeom>
                <a:avLst/>
                <a:gdLst>
                  <a:gd name="T0" fmla="*/ 264 w 264"/>
                  <a:gd name="T1" fmla="*/ 90 h 470"/>
                  <a:gd name="T2" fmla="*/ 174 w 264"/>
                  <a:gd name="T3" fmla="*/ 0 h 470"/>
                  <a:gd name="T4" fmla="*/ 91 w 264"/>
                  <a:gd name="T5" fmla="*/ 0 h 470"/>
                  <a:gd name="T6" fmla="*/ 0 w 264"/>
                  <a:gd name="T7" fmla="*/ 90 h 470"/>
                  <a:gd name="T8" fmla="*/ 0 w 264"/>
                  <a:gd name="T9" fmla="*/ 91 h 470"/>
                  <a:gd name="T10" fmla="*/ 0 w 264"/>
                  <a:gd name="T11" fmla="*/ 216 h 470"/>
                  <a:gd name="T12" fmla="*/ 23 w 264"/>
                  <a:gd name="T13" fmla="*/ 238 h 470"/>
                  <a:gd name="T14" fmla="*/ 45 w 264"/>
                  <a:gd name="T15" fmla="*/ 216 h 470"/>
                  <a:gd name="T16" fmla="*/ 45 w 264"/>
                  <a:gd name="T17" fmla="*/ 190 h 470"/>
                  <a:gd name="T18" fmla="*/ 45 w 264"/>
                  <a:gd name="T19" fmla="*/ 169 h 470"/>
                  <a:gd name="T20" fmla="*/ 45 w 264"/>
                  <a:gd name="T21" fmla="*/ 100 h 470"/>
                  <a:gd name="T22" fmla="*/ 53 w 264"/>
                  <a:gd name="T23" fmla="*/ 91 h 470"/>
                  <a:gd name="T24" fmla="*/ 62 w 264"/>
                  <a:gd name="T25" fmla="*/ 100 h 470"/>
                  <a:gd name="T26" fmla="*/ 62 w 264"/>
                  <a:gd name="T27" fmla="*/ 177 h 470"/>
                  <a:gd name="T28" fmla="*/ 62 w 264"/>
                  <a:gd name="T29" fmla="*/ 190 h 470"/>
                  <a:gd name="T30" fmla="*/ 62 w 264"/>
                  <a:gd name="T31" fmla="*/ 236 h 470"/>
                  <a:gd name="T32" fmla="*/ 62 w 264"/>
                  <a:gd name="T33" fmla="*/ 253 h 470"/>
                  <a:gd name="T34" fmla="*/ 62 w 264"/>
                  <a:gd name="T35" fmla="*/ 442 h 470"/>
                  <a:gd name="T36" fmla="*/ 90 w 264"/>
                  <a:gd name="T37" fmla="*/ 470 h 470"/>
                  <a:gd name="T38" fmla="*/ 118 w 264"/>
                  <a:gd name="T39" fmla="*/ 442 h 470"/>
                  <a:gd name="T40" fmla="*/ 118 w 264"/>
                  <a:gd name="T41" fmla="*/ 253 h 470"/>
                  <a:gd name="T42" fmla="*/ 147 w 264"/>
                  <a:gd name="T43" fmla="*/ 253 h 470"/>
                  <a:gd name="T44" fmla="*/ 147 w 264"/>
                  <a:gd name="T45" fmla="*/ 442 h 470"/>
                  <a:gd name="T46" fmla="*/ 175 w 264"/>
                  <a:gd name="T47" fmla="*/ 470 h 470"/>
                  <a:gd name="T48" fmla="*/ 203 w 264"/>
                  <a:gd name="T49" fmla="*/ 442 h 470"/>
                  <a:gd name="T50" fmla="*/ 203 w 264"/>
                  <a:gd name="T51" fmla="*/ 253 h 470"/>
                  <a:gd name="T52" fmla="*/ 203 w 264"/>
                  <a:gd name="T53" fmla="*/ 236 h 470"/>
                  <a:gd name="T54" fmla="*/ 203 w 264"/>
                  <a:gd name="T55" fmla="*/ 190 h 470"/>
                  <a:gd name="T56" fmla="*/ 203 w 264"/>
                  <a:gd name="T57" fmla="*/ 177 h 470"/>
                  <a:gd name="T58" fmla="*/ 203 w 264"/>
                  <a:gd name="T59" fmla="*/ 100 h 470"/>
                  <a:gd name="T60" fmla="*/ 211 w 264"/>
                  <a:gd name="T61" fmla="*/ 91 h 470"/>
                  <a:gd name="T62" fmla="*/ 220 w 264"/>
                  <a:gd name="T63" fmla="*/ 100 h 470"/>
                  <a:gd name="T64" fmla="*/ 220 w 264"/>
                  <a:gd name="T65" fmla="*/ 169 h 470"/>
                  <a:gd name="T66" fmla="*/ 220 w 264"/>
                  <a:gd name="T67" fmla="*/ 190 h 470"/>
                  <a:gd name="T68" fmla="*/ 220 w 264"/>
                  <a:gd name="T69" fmla="*/ 216 h 470"/>
                  <a:gd name="T70" fmla="*/ 242 w 264"/>
                  <a:gd name="T71" fmla="*/ 238 h 470"/>
                  <a:gd name="T72" fmla="*/ 264 w 264"/>
                  <a:gd name="T73" fmla="*/ 216 h 470"/>
                  <a:gd name="T74" fmla="*/ 264 w 264"/>
                  <a:gd name="T75" fmla="*/ 91 h 470"/>
                  <a:gd name="T76" fmla="*/ 264 w 264"/>
                  <a:gd name="T77" fmla="*/ 9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4" h="470">
                    <a:moveTo>
                      <a:pt x="264" y="90"/>
                    </a:moveTo>
                    <a:cubicBezTo>
                      <a:pt x="264" y="40"/>
                      <a:pt x="223" y="0"/>
                      <a:pt x="174" y="0"/>
                    </a:cubicBezTo>
                    <a:cubicBezTo>
                      <a:pt x="91" y="0"/>
                      <a:pt x="91" y="0"/>
                      <a:pt x="91" y="0"/>
                    </a:cubicBezTo>
                    <a:cubicBezTo>
                      <a:pt x="41" y="0"/>
                      <a:pt x="1" y="40"/>
                      <a:pt x="0" y="90"/>
                    </a:cubicBezTo>
                    <a:cubicBezTo>
                      <a:pt x="0" y="90"/>
                      <a:pt x="0" y="90"/>
                      <a:pt x="0" y="91"/>
                    </a:cubicBezTo>
                    <a:cubicBezTo>
                      <a:pt x="0" y="216"/>
                      <a:pt x="0" y="216"/>
                      <a:pt x="0" y="216"/>
                    </a:cubicBezTo>
                    <a:cubicBezTo>
                      <a:pt x="0" y="228"/>
                      <a:pt x="10" y="238"/>
                      <a:pt x="23" y="238"/>
                    </a:cubicBezTo>
                    <a:cubicBezTo>
                      <a:pt x="35" y="238"/>
                      <a:pt x="45" y="228"/>
                      <a:pt x="45" y="216"/>
                    </a:cubicBezTo>
                    <a:cubicBezTo>
                      <a:pt x="45" y="190"/>
                      <a:pt x="45" y="190"/>
                      <a:pt x="45" y="190"/>
                    </a:cubicBezTo>
                    <a:cubicBezTo>
                      <a:pt x="45" y="169"/>
                      <a:pt x="45" y="169"/>
                      <a:pt x="45" y="169"/>
                    </a:cubicBezTo>
                    <a:cubicBezTo>
                      <a:pt x="45" y="100"/>
                      <a:pt x="45" y="100"/>
                      <a:pt x="45" y="100"/>
                    </a:cubicBezTo>
                    <a:cubicBezTo>
                      <a:pt x="45" y="95"/>
                      <a:pt x="49" y="91"/>
                      <a:pt x="53" y="91"/>
                    </a:cubicBezTo>
                    <a:cubicBezTo>
                      <a:pt x="58" y="91"/>
                      <a:pt x="62" y="95"/>
                      <a:pt x="62" y="100"/>
                    </a:cubicBezTo>
                    <a:cubicBezTo>
                      <a:pt x="62" y="177"/>
                      <a:pt x="62" y="177"/>
                      <a:pt x="62" y="177"/>
                    </a:cubicBezTo>
                    <a:cubicBezTo>
                      <a:pt x="62" y="190"/>
                      <a:pt x="62" y="190"/>
                      <a:pt x="62" y="190"/>
                    </a:cubicBezTo>
                    <a:cubicBezTo>
                      <a:pt x="62" y="236"/>
                      <a:pt x="62" y="236"/>
                      <a:pt x="62" y="236"/>
                    </a:cubicBezTo>
                    <a:cubicBezTo>
                      <a:pt x="62" y="253"/>
                      <a:pt x="62" y="253"/>
                      <a:pt x="62" y="253"/>
                    </a:cubicBezTo>
                    <a:cubicBezTo>
                      <a:pt x="62" y="442"/>
                      <a:pt x="62" y="442"/>
                      <a:pt x="62" y="442"/>
                    </a:cubicBezTo>
                    <a:cubicBezTo>
                      <a:pt x="62" y="458"/>
                      <a:pt x="74" y="470"/>
                      <a:pt x="90" y="470"/>
                    </a:cubicBezTo>
                    <a:cubicBezTo>
                      <a:pt x="105" y="470"/>
                      <a:pt x="118" y="458"/>
                      <a:pt x="118" y="442"/>
                    </a:cubicBezTo>
                    <a:cubicBezTo>
                      <a:pt x="118" y="253"/>
                      <a:pt x="118" y="253"/>
                      <a:pt x="118" y="253"/>
                    </a:cubicBezTo>
                    <a:cubicBezTo>
                      <a:pt x="147" y="253"/>
                      <a:pt x="147" y="253"/>
                      <a:pt x="147" y="253"/>
                    </a:cubicBezTo>
                    <a:cubicBezTo>
                      <a:pt x="147" y="442"/>
                      <a:pt x="147" y="442"/>
                      <a:pt x="147" y="442"/>
                    </a:cubicBezTo>
                    <a:cubicBezTo>
                      <a:pt x="147" y="458"/>
                      <a:pt x="159" y="470"/>
                      <a:pt x="175" y="470"/>
                    </a:cubicBezTo>
                    <a:cubicBezTo>
                      <a:pt x="190" y="470"/>
                      <a:pt x="203" y="458"/>
                      <a:pt x="203" y="442"/>
                    </a:cubicBezTo>
                    <a:cubicBezTo>
                      <a:pt x="203" y="253"/>
                      <a:pt x="203" y="253"/>
                      <a:pt x="203" y="253"/>
                    </a:cubicBezTo>
                    <a:cubicBezTo>
                      <a:pt x="203" y="236"/>
                      <a:pt x="203" y="236"/>
                      <a:pt x="203" y="236"/>
                    </a:cubicBezTo>
                    <a:cubicBezTo>
                      <a:pt x="203" y="190"/>
                      <a:pt x="203" y="190"/>
                      <a:pt x="203" y="190"/>
                    </a:cubicBezTo>
                    <a:cubicBezTo>
                      <a:pt x="203" y="177"/>
                      <a:pt x="203" y="177"/>
                      <a:pt x="203" y="177"/>
                    </a:cubicBezTo>
                    <a:cubicBezTo>
                      <a:pt x="203" y="100"/>
                      <a:pt x="203" y="100"/>
                      <a:pt x="203" y="100"/>
                    </a:cubicBezTo>
                    <a:cubicBezTo>
                      <a:pt x="203" y="95"/>
                      <a:pt x="207" y="91"/>
                      <a:pt x="211" y="91"/>
                    </a:cubicBezTo>
                    <a:cubicBezTo>
                      <a:pt x="216" y="91"/>
                      <a:pt x="220" y="95"/>
                      <a:pt x="220" y="100"/>
                    </a:cubicBezTo>
                    <a:cubicBezTo>
                      <a:pt x="220" y="169"/>
                      <a:pt x="220" y="169"/>
                      <a:pt x="220" y="169"/>
                    </a:cubicBezTo>
                    <a:cubicBezTo>
                      <a:pt x="220" y="190"/>
                      <a:pt x="220" y="190"/>
                      <a:pt x="220" y="190"/>
                    </a:cubicBezTo>
                    <a:cubicBezTo>
                      <a:pt x="220" y="216"/>
                      <a:pt x="220" y="216"/>
                      <a:pt x="220" y="216"/>
                    </a:cubicBezTo>
                    <a:cubicBezTo>
                      <a:pt x="220" y="228"/>
                      <a:pt x="230" y="238"/>
                      <a:pt x="242" y="238"/>
                    </a:cubicBezTo>
                    <a:cubicBezTo>
                      <a:pt x="254" y="238"/>
                      <a:pt x="264" y="228"/>
                      <a:pt x="264" y="216"/>
                    </a:cubicBezTo>
                    <a:cubicBezTo>
                      <a:pt x="264" y="91"/>
                      <a:pt x="264" y="91"/>
                      <a:pt x="264" y="91"/>
                    </a:cubicBezTo>
                    <a:cubicBezTo>
                      <a:pt x="264" y="90"/>
                      <a:pt x="264" y="90"/>
                      <a:pt x="264"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sp>
            <p:nvSpPr>
              <p:cNvPr id="14" name="Oval 6"/>
              <p:cNvSpPr>
                <a:spLocks noChangeArrowheads="1"/>
              </p:cNvSpPr>
              <p:nvPr/>
            </p:nvSpPr>
            <p:spPr bwMode="auto">
              <a:xfrm>
                <a:off x="3711" y="1453"/>
                <a:ext cx="253" cy="25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grpSp>
        <p:sp>
          <p:nvSpPr>
            <p:cNvPr id="21" name="Oval 20"/>
            <p:cNvSpPr/>
            <p:nvPr/>
          </p:nvSpPr>
          <p:spPr>
            <a:xfrm>
              <a:off x="3305638" y="4316286"/>
              <a:ext cx="101435" cy="5800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id-ID" sz="1350" kern="1200">
                <a:solidFill>
                  <a:prstClr val="white"/>
                </a:solidFill>
              </a:endParaRPr>
            </a:p>
          </p:txBody>
        </p:sp>
        <p:sp>
          <p:nvSpPr>
            <p:cNvPr id="112" name="Oval 111"/>
            <p:cNvSpPr/>
            <p:nvPr/>
          </p:nvSpPr>
          <p:spPr>
            <a:xfrm>
              <a:off x="5741223" y="4316286"/>
              <a:ext cx="101435" cy="5800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id-ID" sz="1350" kern="1200">
                <a:solidFill>
                  <a:prstClr val="white"/>
                </a:solidFill>
              </a:endParaRPr>
            </a:p>
          </p:txBody>
        </p:sp>
        <p:sp>
          <p:nvSpPr>
            <p:cNvPr id="113" name="Oval 112"/>
            <p:cNvSpPr/>
            <p:nvPr/>
          </p:nvSpPr>
          <p:spPr>
            <a:xfrm>
              <a:off x="5127556" y="3785077"/>
              <a:ext cx="101435" cy="5800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id-ID" sz="1350" kern="1200">
                <a:solidFill>
                  <a:prstClr val="white"/>
                </a:solidFill>
              </a:endParaRPr>
            </a:p>
          </p:txBody>
        </p:sp>
        <p:sp>
          <p:nvSpPr>
            <p:cNvPr id="114" name="Oval 113"/>
            <p:cNvSpPr/>
            <p:nvPr/>
          </p:nvSpPr>
          <p:spPr>
            <a:xfrm>
              <a:off x="3920003" y="3785077"/>
              <a:ext cx="101435" cy="5800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id-ID" sz="1350" kern="1200">
                <a:solidFill>
                  <a:prstClr val="white"/>
                </a:solidFill>
              </a:endParaRPr>
            </a:p>
          </p:txBody>
        </p:sp>
        <p:sp>
          <p:nvSpPr>
            <p:cNvPr id="115" name="Oval 114"/>
            <p:cNvSpPr/>
            <p:nvPr/>
          </p:nvSpPr>
          <p:spPr>
            <a:xfrm>
              <a:off x="5127556" y="4848279"/>
              <a:ext cx="101435" cy="5800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id-ID" sz="1350" kern="1200">
                <a:solidFill>
                  <a:prstClr val="white"/>
                </a:solidFill>
              </a:endParaRPr>
            </a:p>
          </p:txBody>
        </p:sp>
        <p:sp>
          <p:nvSpPr>
            <p:cNvPr id="116" name="Oval 115"/>
            <p:cNvSpPr/>
            <p:nvPr/>
          </p:nvSpPr>
          <p:spPr>
            <a:xfrm>
              <a:off x="3920003" y="4848279"/>
              <a:ext cx="101435" cy="5800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id-ID" sz="1350" kern="1200">
                <a:solidFill>
                  <a:prstClr val="white"/>
                </a:solidFill>
              </a:endParaRPr>
            </a:p>
          </p:txBody>
        </p:sp>
        <p:grpSp>
          <p:nvGrpSpPr>
            <p:cNvPr id="28" name="Groupe 27"/>
            <p:cNvGrpSpPr/>
            <p:nvPr/>
          </p:nvGrpSpPr>
          <p:grpSpPr>
            <a:xfrm>
              <a:off x="5044531" y="2035925"/>
              <a:ext cx="2786463" cy="1695855"/>
              <a:chOff x="6726042" y="1571566"/>
              <a:chExt cx="3715285" cy="2261140"/>
            </a:xfrm>
          </p:grpSpPr>
          <p:pic>
            <p:nvPicPr>
              <p:cNvPr id="20" name="Imag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55488" y="1756232"/>
                <a:ext cx="1306286" cy="914400"/>
              </a:xfrm>
              <a:prstGeom prst="rect">
                <a:avLst/>
              </a:prstGeom>
            </p:spPr>
          </p:pic>
          <p:grpSp>
            <p:nvGrpSpPr>
              <p:cNvPr id="18" name="Group 17"/>
              <p:cNvGrpSpPr/>
              <p:nvPr/>
            </p:nvGrpSpPr>
            <p:grpSpPr>
              <a:xfrm>
                <a:off x="6726042" y="2728487"/>
                <a:ext cx="492677" cy="1104219"/>
                <a:chOff x="4827971" y="2792284"/>
                <a:chExt cx="532958" cy="1194500"/>
              </a:xfrm>
              <a:solidFill>
                <a:srgbClr val="B8CBD3"/>
              </a:solidFill>
            </p:grpSpPr>
            <p:sp>
              <p:nvSpPr>
                <p:cNvPr id="102" name="Freeform 5"/>
                <p:cNvSpPr>
                  <a:spLocks/>
                </p:cNvSpPr>
                <p:nvPr/>
              </p:nvSpPr>
              <p:spPr bwMode="auto">
                <a:xfrm>
                  <a:off x="4827971" y="3042689"/>
                  <a:ext cx="532958" cy="944095"/>
                </a:xfrm>
                <a:custGeom>
                  <a:avLst/>
                  <a:gdLst>
                    <a:gd name="T0" fmla="*/ 264 w 264"/>
                    <a:gd name="T1" fmla="*/ 90 h 470"/>
                    <a:gd name="T2" fmla="*/ 174 w 264"/>
                    <a:gd name="T3" fmla="*/ 0 h 470"/>
                    <a:gd name="T4" fmla="*/ 91 w 264"/>
                    <a:gd name="T5" fmla="*/ 0 h 470"/>
                    <a:gd name="T6" fmla="*/ 0 w 264"/>
                    <a:gd name="T7" fmla="*/ 90 h 470"/>
                    <a:gd name="T8" fmla="*/ 0 w 264"/>
                    <a:gd name="T9" fmla="*/ 91 h 470"/>
                    <a:gd name="T10" fmla="*/ 0 w 264"/>
                    <a:gd name="T11" fmla="*/ 216 h 470"/>
                    <a:gd name="T12" fmla="*/ 23 w 264"/>
                    <a:gd name="T13" fmla="*/ 238 h 470"/>
                    <a:gd name="T14" fmla="*/ 45 w 264"/>
                    <a:gd name="T15" fmla="*/ 216 h 470"/>
                    <a:gd name="T16" fmla="*/ 45 w 264"/>
                    <a:gd name="T17" fmla="*/ 190 h 470"/>
                    <a:gd name="T18" fmla="*/ 45 w 264"/>
                    <a:gd name="T19" fmla="*/ 169 h 470"/>
                    <a:gd name="T20" fmla="*/ 45 w 264"/>
                    <a:gd name="T21" fmla="*/ 100 h 470"/>
                    <a:gd name="T22" fmla="*/ 53 w 264"/>
                    <a:gd name="T23" fmla="*/ 91 h 470"/>
                    <a:gd name="T24" fmla="*/ 62 w 264"/>
                    <a:gd name="T25" fmla="*/ 100 h 470"/>
                    <a:gd name="T26" fmla="*/ 62 w 264"/>
                    <a:gd name="T27" fmla="*/ 177 h 470"/>
                    <a:gd name="T28" fmla="*/ 62 w 264"/>
                    <a:gd name="T29" fmla="*/ 190 h 470"/>
                    <a:gd name="T30" fmla="*/ 62 w 264"/>
                    <a:gd name="T31" fmla="*/ 236 h 470"/>
                    <a:gd name="T32" fmla="*/ 62 w 264"/>
                    <a:gd name="T33" fmla="*/ 253 h 470"/>
                    <a:gd name="T34" fmla="*/ 62 w 264"/>
                    <a:gd name="T35" fmla="*/ 442 h 470"/>
                    <a:gd name="T36" fmla="*/ 90 w 264"/>
                    <a:gd name="T37" fmla="*/ 470 h 470"/>
                    <a:gd name="T38" fmla="*/ 118 w 264"/>
                    <a:gd name="T39" fmla="*/ 442 h 470"/>
                    <a:gd name="T40" fmla="*/ 118 w 264"/>
                    <a:gd name="T41" fmla="*/ 253 h 470"/>
                    <a:gd name="T42" fmla="*/ 147 w 264"/>
                    <a:gd name="T43" fmla="*/ 253 h 470"/>
                    <a:gd name="T44" fmla="*/ 147 w 264"/>
                    <a:gd name="T45" fmla="*/ 442 h 470"/>
                    <a:gd name="T46" fmla="*/ 175 w 264"/>
                    <a:gd name="T47" fmla="*/ 470 h 470"/>
                    <a:gd name="T48" fmla="*/ 203 w 264"/>
                    <a:gd name="T49" fmla="*/ 442 h 470"/>
                    <a:gd name="T50" fmla="*/ 203 w 264"/>
                    <a:gd name="T51" fmla="*/ 253 h 470"/>
                    <a:gd name="T52" fmla="*/ 203 w 264"/>
                    <a:gd name="T53" fmla="*/ 236 h 470"/>
                    <a:gd name="T54" fmla="*/ 203 w 264"/>
                    <a:gd name="T55" fmla="*/ 190 h 470"/>
                    <a:gd name="T56" fmla="*/ 203 w 264"/>
                    <a:gd name="T57" fmla="*/ 177 h 470"/>
                    <a:gd name="T58" fmla="*/ 203 w 264"/>
                    <a:gd name="T59" fmla="*/ 100 h 470"/>
                    <a:gd name="T60" fmla="*/ 211 w 264"/>
                    <a:gd name="T61" fmla="*/ 91 h 470"/>
                    <a:gd name="T62" fmla="*/ 220 w 264"/>
                    <a:gd name="T63" fmla="*/ 100 h 470"/>
                    <a:gd name="T64" fmla="*/ 220 w 264"/>
                    <a:gd name="T65" fmla="*/ 169 h 470"/>
                    <a:gd name="T66" fmla="*/ 220 w 264"/>
                    <a:gd name="T67" fmla="*/ 190 h 470"/>
                    <a:gd name="T68" fmla="*/ 220 w 264"/>
                    <a:gd name="T69" fmla="*/ 216 h 470"/>
                    <a:gd name="T70" fmla="*/ 242 w 264"/>
                    <a:gd name="T71" fmla="*/ 238 h 470"/>
                    <a:gd name="T72" fmla="*/ 264 w 264"/>
                    <a:gd name="T73" fmla="*/ 216 h 470"/>
                    <a:gd name="T74" fmla="*/ 264 w 264"/>
                    <a:gd name="T75" fmla="*/ 91 h 470"/>
                    <a:gd name="T76" fmla="*/ 264 w 264"/>
                    <a:gd name="T77" fmla="*/ 9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4" h="470">
                      <a:moveTo>
                        <a:pt x="264" y="90"/>
                      </a:moveTo>
                      <a:cubicBezTo>
                        <a:pt x="264" y="40"/>
                        <a:pt x="223" y="0"/>
                        <a:pt x="174" y="0"/>
                      </a:cubicBezTo>
                      <a:cubicBezTo>
                        <a:pt x="91" y="0"/>
                        <a:pt x="91" y="0"/>
                        <a:pt x="91" y="0"/>
                      </a:cubicBezTo>
                      <a:cubicBezTo>
                        <a:pt x="41" y="0"/>
                        <a:pt x="1" y="40"/>
                        <a:pt x="0" y="90"/>
                      </a:cubicBezTo>
                      <a:cubicBezTo>
                        <a:pt x="0" y="90"/>
                        <a:pt x="0" y="90"/>
                        <a:pt x="0" y="91"/>
                      </a:cubicBezTo>
                      <a:cubicBezTo>
                        <a:pt x="0" y="216"/>
                        <a:pt x="0" y="216"/>
                        <a:pt x="0" y="216"/>
                      </a:cubicBezTo>
                      <a:cubicBezTo>
                        <a:pt x="0" y="228"/>
                        <a:pt x="10" y="238"/>
                        <a:pt x="23" y="238"/>
                      </a:cubicBezTo>
                      <a:cubicBezTo>
                        <a:pt x="35" y="238"/>
                        <a:pt x="45" y="228"/>
                        <a:pt x="45" y="216"/>
                      </a:cubicBezTo>
                      <a:cubicBezTo>
                        <a:pt x="45" y="190"/>
                        <a:pt x="45" y="190"/>
                        <a:pt x="45" y="190"/>
                      </a:cubicBezTo>
                      <a:cubicBezTo>
                        <a:pt x="45" y="169"/>
                        <a:pt x="45" y="169"/>
                        <a:pt x="45" y="169"/>
                      </a:cubicBezTo>
                      <a:cubicBezTo>
                        <a:pt x="45" y="100"/>
                        <a:pt x="45" y="100"/>
                        <a:pt x="45" y="100"/>
                      </a:cubicBezTo>
                      <a:cubicBezTo>
                        <a:pt x="45" y="95"/>
                        <a:pt x="49" y="91"/>
                        <a:pt x="53" y="91"/>
                      </a:cubicBezTo>
                      <a:cubicBezTo>
                        <a:pt x="58" y="91"/>
                        <a:pt x="62" y="95"/>
                        <a:pt x="62" y="100"/>
                      </a:cubicBezTo>
                      <a:cubicBezTo>
                        <a:pt x="62" y="177"/>
                        <a:pt x="62" y="177"/>
                        <a:pt x="62" y="177"/>
                      </a:cubicBezTo>
                      <a:cubicBezTo>
                        <a:pt x="62" y="190"/>
                        <a:pt x="62" y="190"/>
                        <a:pt x="62" y="190"/>
                      </a:cubicBezTo>
                      <a:cubicBezTo>
                        <a:pt x="62" y="236"/>
                        <a:pt x="62" y="236"/>
                        <a:pt x="62" y="236"/>
                      </a:cubicBezTo>
                      <a:cubicBezTo>
                        <a:pt x="62" y="253"/>
                        <a:pt x="62" y="253"/>
                        <a:pt x="62" y="253"/>
                      </a:cubicBezTo>
                      <a:cubicBezTo>
                        <a:pt x="62" y="442"/>
                        <a:pt x="62" y="442"/>
                        <a:pt x="62" y="442"/>
                      </a:cubicBezTo>
                      <a:cubicBezTo>
                        <a:pt x="62" y="458"/>
                        <a:pt x="74" y="470"/>
                        <a:pt x="90" y="470"/>
                      </a:cubicBezTo>
                      <a:cubicBezTo>
                        <a:pt x="105" y="470"/>
                        <a:pt x="118" y="458"/>
                        <a:pt x="118" y="442"/>
                      </a:cubicBezTo>
                      <a:cubicBezTo>
                        <a:pt x="118" y="253"/>
                        <a:pt x="118" y="253"/>
                        <a:pt x="118" y="253"/>
                      </a:cubicBezTo>
                      <a:cubicBezTo>
                        <a:pt x="147" y="253"/>
                        <a:pt x="147" y="253"/>
                        <a:pt x="147" y="253"/>
                      </a:cubicBezTo>
                      <a:cubicBezTo>
                        <a:pt x="147" y="442"/>
                        <a:pt x="147" y="442"/>
                        <a:pt x="147" y="442"/>
                      </a:cubicBezTo>
                      <a:cubicBezTo>
                        <a:pt x="147" y="458"/>
                        <a:pt x="159" y="470"/>
                        <a:pt x="175" y="470"/>
                      </a:cubicBezTo>
                      <a:cubicBezTo>
                        <a:pt x="190" y="470"/>
                        <a:pt x="203" y="458"/>
                        <a:pt x="203" y="442"/>
                      </a:cubicBezTo>
                      <a:cubicBezTo>
                        <a:pt x="203" y="253"/>
                        <a:pt x="203" y="253"/>
                        <a:pt x="203" y="253"/>
                      </a:cubicBezTo>
                      <a:cubicBezTo>
                        <a:pt x="203" y="236"/>
                        <a:pt x="203" y="236"/>
                        <a:pt x="203" y="236"/>
                      </a:cubicBezTo>
                      <a:cubicBezTo>
                        <a:pt x="203" y="190"/>
                        <a:pt x="203" y="190"/>
                        <a:pt x="203" y="190"/>
                      </a:cubicBezTo>
                      <a:cubicBezTo>
                        <a:pt x="203" y="177"/>
                        <a:pt x="203" y="177"/>
                        <a:pt x="203" y="177"/>
                      </a:cubicBezTo>
                      <a:cubicBezTo>
                        <a:pt x="203" y="100"/>
                        <a:pt x="203" y="100"/>
                        <a:pt x="203" y="100"/>
                      </a:cubicBezTo>
                      <a:cubicBezTo>
                        <a:pt x="203" y="95"/>
                        <a:pt x="207" y="91"/>
                        <a:pt x="211" y="91"/>
                      </a:cubicBezTo>
                      <a:cubicBezTo>
                        <a:pt x="216" y="91"/>
                        <a:pt x="220" y="95"/>
                        <a:pt x="220" y="100"/>
                      </a:cubicBezTo>
                      <a:cubicBezTo>
                        <a:pt x="220" y="169"/>
                        <a:pt x="220" y="169"/>
                        <a:pt x="220" y="169"/>
                      </a:cubicBezTo>
                      <a:cubicBezTo>
                        <a:pt x="220" y="190"/>
                        <a:pt x="220" y="190"/>
                        <a:pt x="220" y="190"/>
                      </a:cubicBezTo>
                      <a:cubicBezTo>
                        <a:pt x="220" y="216"/>
                        <a:pt x="220" y="216"/>
                        <a:pt x="220" y="216"/>
                      </a:cubicBezTo>
                      <a:cubicBezTo>
                        <a:pt x="220" y="228"/>
                        <a:pt x="230" y="238"/>
                        <a:pt x="242" y="238"/>
                      </a:cubicBezTo>
                      <a:cubicBezTo>
                        <a:pt x="254" y="238"/>
                        <a:pt x="264" y="228"/>
                        <a:pt x="264" y="216"/>
                      </a:cubicBezTo>
                      <a:cubicBezTo>
                        <a:pt x="264" y="91"/>
                        <a:pt x="264" y="91"/>
                        <a:pt x="264" y="91"/>
                      </a:cubicBezTo>
                      <a:cubicBezTo>
                        <a:pt x="264" y="90"/>
                        <a:pt x="264" y="90"/>
                        <a:pt x="264"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sp>
              <p:nvSpPr>
                <p:cNvPr id="103" name="Oval 6"/>
                <p:cNvSpPr>
                  <a:spLocks noChangeArrowheads="1"/>
                </p:cNvSpPr>
                <p:nvPr/>
              </p:nvSpPr>
              <p:spPr bwMode="auto">
                <a:xfrm>
                  <a:off x="4987012" y="2792284"/>
                  <a:ext cx="214029" cy="2123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grpSp>
          <p:sp>
            <p:nvSpPr>
              <p:cNvPr id="12" name="ZoneTexte 11"/>
              <p:cNvSpPr txBox="1"/>
              <p:nvPr/>
            </p:nvSpPr>
            <p:spPr>
              <a:xfrm>
                <a:off x="8914840" y="1571566"/>
                <a:ext cx="1526487" cy="430887"/>
              </a:xfrm>
              <a:prstGeom prst="rect">
                <a:avLst/>
              </a:prstGeom>
              <a:noFill/>
            </p:spPr>
            <p:txBody>
              <a:bodyPr wrap="none" rtlCol="0">
                <a:spAutoFit/>
              </a:bodyPr>
              <a:lstStyle/>
              <a:p>
                <a:pPr defTabSz="457200" eaLnBrk="0" fontAlgn="base" hangingPunct="0">
                  <a:spcBef>
                    <a:spcPct val="0"/>
                  </a:spcBef>
                  <a:spcAft>
                    <a:spcPct val="0"/>
                  </a:spcAft>
                </a:pPr>
                <a:r>
                  <a:rPr lang="fr-FR" sz="1500" b="1" kern="1200" dirty="0">
                    <a:solidFill>
                      <a:srgbClr val="0070C0"/>
                    </a:solidFill>
                    <a:latin typeface="Arial" panose="020B0604020202020204" pitchFamily="34" charset="0"/>
                    <a:ea typeface="ＭＳ Ｐゴシック" panose="020B0600070205080204" pitchFamily="34" charset="-128"/>
                  </a:rPr>
                  <a:t>Motivation</a:t>
                </a:r>
                <a:endParaRPr lang="fr-FR" sz="1350" b="1" kern="1200" dirty="0">
                  <a:solidFill>
                    <a:srgbClr val="0070C0"/>
                  </a:solidFill>
                  <a:latin typeface="Arial" panose="020B0604020202020204" pitchFamily="34" charset="0"/>
                  <a:ea typeface="ＭＳ Ｐゴシック" panose="020B0600070205080204" pitchFamily="34" charset="-128"/>
                </a:endParaRPr>
              </a:p>
            </p:txBody>
          </p:sp>
        </p:grpSp>
        <p:grpSp>
          <p:nvGrpSpPr>
            <p:cNvPr id="24" name="Groupe 23"/>
            <p:cNvGrpSpPr/>
            <p:nvPr/>
          </p:nvGrpSpPr>
          <p:grpSpPr>
            <a:xfrm>
              <a:off x="5828860" y="3179257"/>
              <a:ext cx="2693378" cy="1195034"/>
              <a:chOff x="7771812" y="3096010"/>
              <a:chExt cx="3591171" cy="1593378"/>
            </a:xfrm>
          </p:grpSpPr>
          <p:pic>
            <p:nvPicPr>
              <p:cNvPr id="29" name="Image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82805" y="3096010"/>
                <a:ext cx="1391574" cy="926030"/>
              </a:xfrm>
              <a:prstGeom prst="rect">
                <a:avLst/>
              </a:prstGeom>
            </p:spPr>
          </p:pic>
          <p:grpSp>
            <p:nvGrpSpPr>
              <p:cNvPr id="87" name="Group 4"/>
              <p:cNvGrpSpPr>
                <a:grpSpLocks noChangeAspect="1"/>
              </p:cNvGrpSpPr>
              <p:nvPr/>
            </p:nvGrpSpPr>
            <p:grpSpPr bwMode="auto">
              <a:xfrm>
                <a:off x="7771812" y="3585168"/>
                <a:ext cx="492677" cy="1104220"/>
                <a:chOff x="3591" y="1453"/>
                <a:chExt cx="630" cy="1412"/>
              </a:xfrm>
              <a:solidFill>
                <a:srgbClr val="99AEBA"/>
              </a:solidFill>
            </p:grpSpPr>
            <p:sp>
              <p:nvSpPr>
                <p:cNvPr id="88" name="Freeform 5"/>
                <p:cNvSpPr>
                  <a:spLocks/>
                </p:cNvSpPr>
                <p:nvPr/>
              </p:nvSpPr>
              <p:spPr bwMode="auto">
                <a:xfrm>
                  <a:off x="3591" y="1749"/>
                  <a:ext cx="630" cy="1116"/>
                </a:xfrm>
                <a:custGeom>
                  <a:avLst/>
                  <a:gdLst>
                    <a:gd name="T0" fmla="*/ 264 w 264"/>
                    <a:gd name="T1" fmla="*/ 90 h 470"/>
                    <a:gd name="T2" fmla="*/ 174 w 264"/>
                    <a:gd name="T3" fmla="*/ 0 h 470"/>
                    <a:gd name="T4" fmla="*/ 91 w 264"/>
                    <a:gd name="T5" fmla="*/ 0 h 470"/>
                    <a:gd name="T6" fmla="*/ 0 w 264"/>
                    <a:gd name="T7" fmla="*/ 90 h 470"/>
                    <a:gd name="T8" fmla="*/ 0 w 264"/>
                    <a:gd name="T9" fmla="*/ 91 h 470"/>
                    <a:gd name="T10" fmla="*/ 0 w 264"/>
                    <a:gd name="T11" fmla="*/ 216 h 470"/>
                    <a:gd name="T12" fmla="*/ 23 w 264"/>
                    <a:gd name="T13" fmla="*/ 238 h 470"/>
                    <a:gd name="T14" fmla="*/ 45 w 264"/>
                    <a:gd name="T15" fmla="*/ 216 h 470"/>
                    <a:gd name="T16" fmla="*/ 45 w 264"/>
                    <a:gd name="T17" fmla="*/ 190 h 470"/>
                    <a:gd name="T18" fmla="*/ 45 w 264"/>
                    <a:gd name="T19" fmla="*/ 169 h 470"/>
                    <a:gd name="T20" fmla="*/ 45 w 264"/>
                    <a:gd name="T21" fmla="*/ 100 h 470"/>
                    <a:gd name="T22" fmla="*/ 53 w 264"/>
                    <a:gd name="T23" fmla="*/ 91 h 470"/>
                    <a:gd name="T24" fmla="*/ 62 w 264"/>
                    <a:gd name="T25" fmla="*/ 100 h 470"/>
                    <a:gd name="T26" fmla="*/ 62 w 264"/>
                    <a:gd name="T27" fmla="*/ 177 h 470"/>
                    <a:gd name="T28" fmla="*/ 62 w 264"/>
                    <a:gd name="T29" fmla="*/ 190 h 470"/>
                    <a:gd name="T30" fmla="*/ 62 w 264"/>
                    <a:gd name="T31" fmla="*/ 236 h 470"/>
                    <a:gd name="T32" fmla="*/ 62 w 264"/>
                    <a:gd name="T33" fmla="*/ 253 h 470"/>
                    <a:gd name="T34" fmla="*/ 62 w 264"/>
                    <a:gd name="T35" fmla="*/ 442 h 470"/>
                    <a:gd name="T36" fmla="*/ 90 w 264"/>
                    <a:gd name="T37" fmla="*/ 470 h 470"/>
                    <a:gd name="T38" fmla="*/ 118 w 264"/>
                    <a:gd name="T39" fmla="*/ 442 h 470"/>
                    <a:gd name="T40" fmla="*/ 118 w 264"/>
                    <a:gd name="T41" fmla="*/ 253 h 470"/>
                    <a:gd name="T42" fmla="*/ 147 w 264"/>
                    <a:gd name="T43" fmla="*/ 253 h 470"/>
                    <a:gd name="T44" fmla="*/ 147 w 264"/>
                    <a:gd name="T45" fmla="*/ 442 h 470"/>
                    <a:gd name="T46" fmla="*/ 175 w 264"/>
                    <a:gd name="T47" fmla="*/ 470 h 470"/>
                    <a:gd name="T48" fmla="*/ 203 w 264"/>
                    <a:gd name="T49" fmla="*/ 442 h 470"/>
                    <a:gd name="T50" fmla="*/ 203 w 264"/>
                    <a:gd name="T51" fmla="*/ 253 h 470"/>
                    <a:gd name="T52" fmla="*/ 203 w 264"/>
                    <a:gd name="T53" fmla="*/ 236 h 470"/>
                    <a:gd name="T54" fmla="*/ 203 w 264"/>
                    <a:gd name="T55" fmla="*/ 190 h 470"/>
                    <a:gd name="T56" fmla="*/ 203 w 264"/>
                    <a:gd name="T57" fmla="*/ 177 h 470"/>
                    <a:gd name="T58" fmla="*/ 203 w 264"/>
                    <a:gd name="T59" fmla="*/ 100 h 470"/>
                    <a:gd name="T60" fmla="*/ 211 w 264"/>
                    <a:gd name="T61" fmla="*/ 91 h 470"/>
                    <a:gd name="T62" fmla="*/ 220 w 264"/>
                    <a:gd name="T63" fmla="*/ 100 h 470"/>
                    <a:gd name="T64" fmla="*/ 220 w 264"/>
                    <a:gd name="T65" fmla="*/ 169 h 470"/>
                    <a:gd name="T66" fmla="*/ 220 w 264"/>
                    <a:gd name="T67" fmla="*/ 190 h 470"/>
                    <a:gd name="T68" fmla="*/ 220 w 264"/>
                    <a:gd name="T69" fmla="*/ 216 h 470"/>
                    <a:gd name="T70" fmla="*/ 242 w 264"/>
                    <a:gd name="T71" fmla="*/ 238 h 470"/>
                    <a:gd name="T72" fmla="*/ 264 w 264"/>
                    <a:gd name="T73" fmla="*/ 216 h 470"/>
                    <a:gd name="T74" fmla="*/ 264 w 264"/>
                    <a:gd name="T75" fmla="*/ 91 h 470"/>
                    <a:gd name="T76" fmla="*/ 264 w 264"/>
                    <a:gd name="T77" fmla="*/ 9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4" h="470">
                      <a:moveTo>
                        <a:pt x="264" y="90"/>
                      </a:moveTo>
                      <a:cubicBezTo>
                        <a:pt x="264" y="40"/>
                        <a:pt x="223" y="0"/>
                        <a:pt x="174" y="0"/>
                      </a:cubicBezTo>
                      <a:cubicBezTo>
                        <a:pt x="91" y="0"/>
                        <a:pt x="91" y="0"/>
                        <a:pt x="91" y="0"/>
                      </a:cubicBezTo>
                      <a:cubicBezTo>
                        <a:pt x="41" y="0"/>
                        <a:pt x="1" y="40"/>
                        <a:pt x="0" y="90"/>
                      </a:cubicBezTo>
                      <a:cubicBezTo>
                        <a:pt x="0" y="90"/>
                        <a:pt x="0" y="90"/>
                        <a:pt x="0" y="91"/>
                      </a:cubicBezTo>
                      <a:cubicBezTo>
                        <a:pt x="0" y="216"/>
                        <a:pt x="0" y="216"/>
                        <a:pt x="0" y="216"/>
                      </a:cubicBezTo>
                      <a:cubicBezTo>
                        <a:pt x="0" y="228"/>
                        <a:pt x="10" y="238"/>
                        <a:pt x="23" y="238"/>
                      </a:cubicBezTo>
                      <a:cubicBezTo>
                        <a:pt x="35" y="238"/>
                        <a:pt x="45" y="228"/>
                        <a:pt x="45" y="216"/>
                      </a:cubicBezTo>
                      <a:cubicBezTo>
                        <a:pt x="45" y="190"/>
                        <a:pt x="45" y="190"/>
                        <a:pt x="45" y="190"/>
                      </a:cubicBezTo>
                      <a:cubicBezTo>
                        <a:pt x="45" y="169"/>
                        <a:pt x="45" y="169"/>
                        <a:pt x="45" y="169"/>
                      </a:cubicBezTo>
                      <a:cubicBezTo>
                        <a:pt x="45" y="100"/>
                        <a:pt x="45" y="100"/>
                        <a:pt x="45" y="100"/>
                      </a:cubicBezTo>
                      <a:cubicBezTo>
                        <a:pt x="45" y="95"/>
                        <a:pt x="49" y="91"/>
                        <a:pt x="53" y="91"/>
                      </a:cubicBezTo>
                      <a:cubicBezTo>
                        <a:pt x="58" y="91"/>
                        <a:pt x="62" y="95"/>
                        <a:pt x="62" y="100"/>
                      </a:cubicBezTo>
                      <a:cubicBezTo>
                        <a:pt x="62" y="177"/>
                        <a:pt x="62" y="177"/>
                        <a:pt x="62" y="177"/>
                      </a:cubicBezTo>
                      <a:cubicBezTo>
                        <a:pt x="62" y="190"/>
                        <a:pt x="62" y="190"/>
                        <a:pt x="62" y="190"/>
                      </a:cubicBezTo>
                      <a:cubicBezTo>
                        <a:pt x="62" y="236"/>
                        <a:pt x="62" y="236"/>
                        <a:pt x="62" y="236"/>
                      </a:cubicBezTo>
                      <a:cubicBezTo>
                        <a:pt x="62" y="253"/>
                        <a:pt x="62" y="253"/>
                        <a:pt x="62" y="253"/>
                      </a:cubicBezTo>
                      <a:cubicBezTo>
                        <a:pt x="62" y="442"/>
                        <a:pt x="62" y="442"/>
                        <a:pt x="62" y="442"/>
                      </a:cubicBezTo>
                      <a:cubicBezTo>
                        <a:pt x="62" y="458"/>
                        <a:pt x="74" y="470"/>
                        <a:pt x="90" y="470"/>
                      </a:cubicBezTo>
                      <a:cubicBezTo>
                        <a:pt x="105" y="470"/>
                        <a:pt x="118" y="458"/>
                        <a:pt x="118" y="442"/>
                      </a:cubicBezTo>
                      <a:cubicBezTo>
                        <a:pt x="118" y="253"/>
                        <a:pt x="118" y="253"/>
                        <a:pt x="118" y="253"/>
                      </a:cubicBezTo>
                      <a:cubicBezTo>
                        <a:pt x="147" y="253"/>
                        <a:pt x="147" y="253"/>
                        <a:pt x="147" y="253"/>
                      </a:cubicBezTo>
                      <a:cubicBezTo>
                        <a:pt x="147" y="442"/>
                        <a:pt x="147" y="442"/>
                        <a:pt x="147" y="442"/>
                      </a:cubicBezTo>
                      <a:cubicBezTo>
                        <a:pt x="147" y="458"/>
                        <a:pt x="159" y="470"/>
                        <a:pt x="175" y="470"/>
                      </a:cubicBezTo>
                      <a:cubicBezTo>
                        <a:pt x="190" y="470"/>
                        <a:pt x="203" y="458"/>
                        <a:pt x="203" y="442"/>
                      </a:cubicBezTo>
                      <a:cubicBezTo>
                        <a:pt x="203" y="253"/>
                        <a:pt x="203" y="253"/>
                        <a:pt x="203" y="253"/>
                      </a:cubicBezTo>
                      <a:cubicBezTo>
                        <a:pt x="203" y="236"/>
                        <a:pt x="203" y="236"/>
                        <a:pt x="203" y="236"/>
                      </a:cubicBezTo>
                      <a:cubicBezTo>
                        <a:pt x="203" y="190"/>
                        <a:pt x="203" y="190"/>
                        <a:pt x="203" y="190"/>
                      </a:cubicBezTo>
                      <a:cubicBezTo>
                        <a:pt x="203" y="177"/>
                        <a:pt x="203" y="177"/>
                        <a:pt x="203" y="177"/>
                      </a:cubicBezTo>
                      <a:cubicBezTo>
                        <a:pt x="203" y="100"/>
                        <a:pt x="203" y="100"/>
                        <a:pt x="203" y="100"/>
                      </a:cubicBezTo>
                      <a:cubicBezTo>
                        <a:pt x="203" y="95"/>
                        <a:pt x="207" y="91"/>
                        <a:pt x="211" y="91"/>
                      </a:cubicBezTo>
                      <a:cubicBezTo>
                        <a:pt x="216" y="91"/>
                        <a:pt x="220" y="95"/>
                        <a:pt x="220" y="100"/>
                      </a:cubicBezTo>
                      <a:cubicBezTo>
                        <a:pt x="220" y="169"/>
                        <a:pt x="220" y="169"/>
                        <a:pt x="220" y="169"/>
                      </a:cubicBezTo>
                      <a:cubicBezTo>
                        <a:pt x="220" y="190"/>
                        <a:pt x="220" y="190"/>
                        <a:pt x="220" y="190"/>
                      </a:cubicBezTo>
                      <a:cubicBezTo>
                        <a:pt x="220" y="216"/>
                        <a:pt x="220" y="216"/>
                        <a:pt x="220" y="216"/>
                      </a:cubicBezTo>
                      <a:cubicBezTo>
                        <a:pt x="220" y="228"/>
                        <a:pt x="230" y="238"/>
                        <a:pt x="242" y="238"/>
                      </a:cubicBezTo>
                      <a:cubicBezTo>
                        <a:pt x="254" y="238"/>
                        <a:pt x="264" y="228"/>
                        <a:pt x="264" y="216"/>
                      </a:cubicBezTo>
                      <a:cubicBezTo>
                        <a:pt x="264" y="91"/>
                        <a:pt x="264" y="91"/>
                        <a:pt x="264" y="91"/>
                      </a:cubicBezTo>
                      <a:cubicBezTo>
                        <a:pt x="264" y="90"/>
                        <a:pt x="264" y="90"/>
                        <a:pt x="264"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sp>
              <p:nvSpPr>
                <p:cNvPr id="89" name="Oval 6"/>
                <p:cNvSpPr>
                  <a:spLocks noChangeArrowheads="1"/>
                </p:cNvSpPr>
                <p:nvPr/>
              </p:nvSpPr>
              <p:spPr bwMode="auto">
                <a:xfrm>
                  <a:off x="3779" y="1453"/>
                  <a:ext cx="253" cy="25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grpSp>
          <p:sp>
            <p:nvSpPr>
              <p:cNvPr id="16" name="ZoneTexte 15"/>
              <p:cNvSpPr txBox="1"/>
              <p:nvPr/>
            </p:nvSpPr>
            <p:spPr>
              <a:xfrm>
                <a:off x="10234040" y="3105346"/>
                <a:ext cx="1128943" cy="430886"/>
              </a:xfrm>
              <a:prstGeom prst="rect">
                <a:avLst/>
              </a:prstGeom>
              <a:noFill/>
            </p:spPr>
            <p:txBody>
              <a:bodyPr wrap="none" rtlCol="0">
                <a:spAutoFit/>
              </a:bodyPr>
              <a:lstStyle/>
              <a:p>
                <a:pPr defTabSz="457200" eaLnBrk="0" fontAlgn="base" hangingPunct="0">
                  <a:spcBef>
                    <a:spcPct val="0"/>
                  </a:spcBef>
                  <a:spcAft>
                    <a:spcPct val="0"/>
                  </a:spcAft>
                </a:pPr>
                <a:r>
                  <a:rPr lang="fr-FR" sz="1500" b="1" kern="1200" dirty="0">
                    <a:solidFill>
                      <a:srgbClr val="0070C0"/>
                    </a:solidFill>
                    <a:latin typeface="Arial" panose="020B0604020202020204" pitchFamily="34" charset="0"/>
                    <a:ea typeface="ＭＳ Ｐゴシック" panose="020B0600070205080204" pitchFamily="34" charset="-128"/>
                  </a:rPr>
                  <a:t>Modèle</a:t>
                </a:r>
                <a:endParaRPr lang="fr-FR" sz="1350" b="1" kern="1200" dirty="0">
                  <a:solidFill>
                    <a:srgbClr val="0070C0"/>
                  </a:solidFill>
                  <a:latin typeface="Arial" panose="020B0604020202020204" pitchFamily="34" charset="0"/>
                  <a:ea typeface="ＭＳ Ｐゴシック" panose="020B0600070205080204" pitchFamily="34" charset="-128"/>
                </a:endParaRPr>
              </a:p>
            </p:txBody>
          </p:sp>
        </p:grpSp>
        <p:grpSp>
          <p:nvGrpSpPr>
            <p:cNvPr id="10" name="Groupe 9"/>
            <p:cNvGrpSpPr/>
            <p:nvPr/>
          </p:nvGrpSpPr>
          <p:grpSpPr>
            <a:xfrm>
              <a:off x="192483" y="3184468"/>
              <a:ext cx="3047012" cy="1179771"/>
              <a:chOff x="359072" y="3081169"/>
              <a:chExt cx="4062682" cy="1573028"/>
            </a:xfrm>
          </p:grpSpPr>
          <p:grpSp>
            <p:nvGrpSpPr>
              <p:cNvPr id="93" name="Group 4"/>
              <p:cNvGrpSpPr>
                <a:grpSpLocks noChangeAspect="1"/>
              </p:cNvGrpSpPr>
              <p:nvPr/>
            </p:nvGrpSpPr>
            <p:grpSpPr bwMode="auto">
              <a:xfrm flipH="1">
                <a:off x="3929077" y="3585168"/>
                <a:ext cx="492677" cy="1069029"/>
                <a:chOff x="3589" y="1453"/>
                <a:chExt cx="630" cy="1367"/>
              </a:xfrm>
              <a:solidFill>
                <a:srgbClr val="495D6B"/>
              </a:solidFill>
            </p:grpSpPr>
            <p:sp>
              <p:nvSpPr>
                <p:cNvPr id="94" name="Freeform 5"/>
                <p:cNvSpPr>
                  <a:spLocks/>
                </p:cNvSpPr>
                <p:nvPr/>
              </p:nvSpPr>
              <p:spPr bwMode="auto">
                <a:xfrm>
                  <a:off x="3589" y="1704"/>
                  <a:ext cx="630" cy="1116"/>
                </a:xfrm>
                <a:custGeom>
                  <a:avLst/>
                  <a:gdLst>
                    <a:gd name="T0" fmla="*/ 264 w 264"/>
                    <a:gd name="T1" fmla="*/ 90 h 470"/>
                    <a:gd name="T2" fmla="*/ 174 w 264"/>
                    <a:gd name="T3" fmla="*/ 0 h 470"/>
                    <a:gd name="T4" fmla="*/ 91 w 264"/>
                    <a:gd name="T5" fmla="*/ 0 h 470"/>
                    <a:gd name="T6" fmla="*/ 0 w 264"/>
                    <a:gd name="T7" fmla="*/ 90 h 470"/>
                    <a:gd name="T8" fmla="*/ 0 w 264"/>
                    <a:gd name="T9" fmla="*/ 91 h 470"/>
                    <a:gd name="T10" fmla="*/ 0 w 264"/>
                    <a:gd name="T11" fmla="*/ 216 h 470"/>
                    <a:gd name="T12" fmla="*/ 23 w 264"/>
                    <a:gd name="T13" fmla="*/ 238 h 470"/>
                    <a:gd name="T14" fmla="*/ 45 w 264"/>
                    <a:gd name="T15" fmla="*/ 216 h 470"/>
                    <a:gd name="T16" fmla="*/ 45 w 264"/>
                    <a:gd name="T17" fmla="*/ 190 h 470"/>
                    <a:gd name="T18" fmla="*/ 45 w 264"/>
                    <a:gd name="T19" fmla="*/ 169 h 470"/>
                    <a:gd name="T20" fmla="*/ 45 w 264"/>
                    <a:gd name="T21" fmla="*/ 100 h 470"/>
                    <a:gd name="T22" fmla="*/ 53 w 264"/>
                    <a:gd name="T23" fmla="*/ 91 h 470"/>
                    <a:gd name="T24" fmla="*/ 62 w 264"/>
                    <a:gd name="T25" fmla="*/ 100 h 470"/>
                    <a:gd name="T26" fmla="*/ 62 w 264"/>
                    <a:gd name="T27" fmla="*/ 177 h 470"/>
                    <a:gd name="T28" fmla="*/ 62 w 264"/>
                    <a:gd name="T29" fmla="*/ 190 h 470"/>
                    <a:gd name="T30" fmla="*/ 62 w 264"/>
                    <a:gd name="T31" fmla="*/ 236 h 470"/>
                    <a:gd name="T32" fmla="*/ 62 w 264"/>
                    <a:gd name="T33" fmla="*/ 253 h 470"/>
                    <a:gd name="T34" fmla="*/ 62 w 264"/>
                    <a:gd name="T35" fmla="*/ 442 h 470"/>
                    <a:gd name="T36" fmla="*/ 90 w 264"/>
                    <a:gd name="T37" fmla="*/ 470 h 470"/>
                    <a:gd name="T38" fmla="*/ 118 w 264"/>
                    <a:gd name="T39" fmla="*/ 442 h 470"/>
                    <a:gd name="T40" fmla="*/ 118 w 264"/>
                    <a:gd name="T41" fmla="*/ 253 h 470"/>
                    <a:gd name="T42" fmla="*/ 147 w 264"/>
                    <a:gd name="T43" fmla="*/ 253 h 470"/>
                    <a:gd name="T44" fmla="*/ 147 w 264"/>
                    <a:gd name="T45" fmla="*/ 442 h 470"/>
                    <a:gd name="T46" fmla="*/ 175 w 264"/>
                    <a:gd name="T47" fmla="*/ 470 h 470"/>
                    <a:gd name="T48" fmla="*/ 203 w 264"/>
                    <a:gd name="T49" fmla="*/ 442 h 470"/>
                    <a:gd name="T50" fmla="*/ 203 w 264"/>
                    <a:gd name="T51" fmla="*/ 253 h 470"/>
                    <a:gd name="T52" fmla="*/ 203 w 264"/>
                    <a:gd name="T53" fmla="*/ 236 h 470"/>
                    <a:gd name="T54" fmla="*/ 203 w 264"/>
                    <a:gd name="T55" fmla="*/ 190 h 470"/>
                    <a:gd name="T56" fmla="*/ 203 w 264"/>
                    <a:gd name="T57" fmla="*/ 177 h 470"/>
                    <a:gd name="T58" fmla="*/ 203 w 264"/>
                    <a:gd name="T59" fmla="*/ 100 h 470"/>
                    <a:gd name="T60" fmla="*/ 211 w 264"/>
                    <a:gd name="T61" fmla="*/ 91 h 470"/>
                    <a:gd name="T62" fmla="*/ 220 w 264"/>
                    <a:gd name="T63" fmla="*/ 100 h 470"/>
                    <a:gd name="T64" fmla="*/ 220 w 264"/>
                    <a:gd name="T65" fmla="*/ 169 h 470"/>
                    <a:gd name="T66" fmla="*/ 220 w 264"/>
                    <a:gd name="T67" fmla="*/ 190 h 470"/>
                    <a:gd name="T68" fmla="*/ 220 w 264"/>
                    <a:gd name="T69" fmla="*/ 216 h 470"/>
                    <a:gd name="T70" fmla="*/ 242 w 264"/>
                    <a:gd name="T71" fmla="*/ 238 h 470"/>
                    <a:gd name="T72" fmla="*/ 264 w 264"/>
                    <a:gd name="T73" fmla="*/ 216 h 470"/>
                    <a:gd name="T74" fmla="*/ 264 w 264"/>
                    <a:gd name="T75" fmla="*/ 91 h 470"/>
                    <a:gd name="T76" fmla="*/ 264 w 264"/>
                    <a:gd name="T77" fmla="*/ 9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4" h="470">
                      <a:moveTo>
                        <a:pt x="264" y="90"/>
                      </a:moveTo>
                      <a:cubicBezTo>
                        <a:pt x="264" y="40"/>
                        <a:pt x="223" y="0"/>
                        <a:pt x="174" y="0"/>
                      </a:cubicBezTo>
                      <a:cubicBezTo>
                        <a:pt x="91" y="0"/>
                        <a:pt x="91" y="0"/>
                        <a:pt x="91" y="0"/>
                      </a:cubicBezTo>
                      <a:cubicBezTo>
                        <a:pt x="41" y="0"/>
                        <a:pt x="1" y="40"/>
                        <a:pt x="0" y="90"/>
                      </a:cubicBezTo>
                      <a:cubicBezTo>
                        <a:pt x="0" y="90"/>
                        <a:pt x="0" y="90"/>
                        <a:pt x="0" y="91"/>
                      </a:cubicBezTo>
                      <a:cubicBezTo>
                        <a:pt x="0" y="216"/>
                        <a:pt x="0" y="216"/>
                        <a:pt x="0" y="216"/>
                      </a:cubicBezTo>
                      <a:cubicBezTo>
                        <a:pt x="0" y="228"/>
                        <a:pt x="10" y="238"/>
                        <a:pt x="23" y="238"/>
                      </a:cubicBezTo>
                      <a:cubicBezTo>
                        <a:pt x="35" y="238"/>
                        <a:pt x="45" y="228"/>
                        <a:pt x="45" y="216"/>
                      </a:cubicBezTo>
                      <a:cubicBezTo>
                        <a:pt x="45" y="190"/>
                        <a:pt x="45" y="190"/>
                        <a:pt x="45" y="190"/>
                      </a:cubicBezTo>
                      <a:cubicBezTo>
                        <a:pt x="45" y="169"/>
                        <a:pt x="45" y="169"/>
                        <a:pt x="45" y="169"/>
                      </a:cubicBezTo>
                      <a:cubicBezTo>
                        <a:pt x="45" y="100"/>
                        <a:pt x="45" y="100"/>
                        <a:pt x="45" y="100"/>
                      </a:cubicBezTo>
                      <a:cubicBezTo>
                        <a:pt x="45" y="95"/>
                        <a:pt x="49" y="91"/>
                        <a:pt x="53" y="91"/>
                      </a:cubicBezTo>
                      <a:cubicBezTo>
                        <a:pt x="58" y="91"/>
                        <a:pt x="62" y="95"/>
                        <a:pt x="62" y="100"/>
                      </a:cubicBezTo>
                      <a:cubicBezTo>
                        <a:pt x="62" y="177"/>
                        <a:pt x="62" y="177"/>
                        <a:pt x="62" y="177"/>
                      </a:cubicBezTo>
                      <a:cubicBezTo>
                        <a:pt x="62" y="190"/>
                        <a:pt x="62" y="190"/>
                        <a:pt x="62" y="190"/>
                      </a:cubicBezTo>
                      <a:cubicBezTo>
                        <a:pt x="62" y="236"/>
                        <a:pt x="62" y="236"/>
                        <a:pt x="62" y="236"/>
                      </a:cubicBezTo>
                      <a:cubicBezTo>
                        <a:pt x="62" y="253"/>
                        <a:pt x="62" y="253"/>
                        <a:pt x="62" y="253"/>
                      </a:cubicBezTo>
                      <a:cubicBezTo>
                        <a:pt x="62" y="442"/>
                        <a:pt x="62" y="442"/>
                        <a:pt x="62" y="442"/>
                      </a:cubicBezTo>
                      <a:cubicBezTo>
                        <a:pt x="62" y="458"/>
                        <a:pt x="74" y="470"/>
                        <a:pt x="90" y="470"/>
                      </a:cubicBezTo>
                      <a:cubicBezTo>
                        <a:pt x="105" y="470"/>
                        <a:pt x="118" y="458"/>
                        <a:pt x="118" y="442"/>
                      </a:cubicBezTo>
                      <a:cubicBezTo>
                        <a:pt x="118" y="253"/>
                        <a:pt x="118" y="253"/>
                        <a:pt x="118" y="253"/>
                      </a:cubicBezTo>
                      <a:cubicBezTo>
                        <a:pt x="147" y="253"/>
                        <a:pt x="147" y="253"/>
                        <a:pt x="147" y="253"/>
                      </a:cubicBezTo>
                      <a:cubicBezTo>
                        <a:pt x="147" y="442"/>
                        <a:pt x="147" y="442"/>
                        <a:pt x="147" y="442"/>
                      </a:cubicBezTo>
                      <a:cubicBezTo>
                        <a:pt x="147" y="458"/>
                        <a:pt x="159" y="470"/>
                        <a:pt x="175" y="470"/>
                      </a:cubicBezTo>
                      <a:cubicBezTo>
                        <a:pt x="190" y="470"/>
                        <a:pt x="203" y="458"/>
                        <a:pt x="203" y="442"/>
                      </a:cubicBezTo>
                      <a:cubicBezTo>
                        <a:pt x="203" y="253"/>
                        <a:pt x="203" y="253"/>
                        <a:pt x="203" y="253"/>
                      </a:cubicBezTo>
                      <a:cubicBezTo>
                        <a:pt x="203" y="236"/>
                        <a:pt x="203" y="236"/>
                        <a:pt x="203" y="236"/>
                      </a:cubicBezTo>
                      <a:cubicBezTo>
                        <a:pt x="203" y="190"/>
                        <a:pt x="203" y="190"/>
                        <a:pt x="203" y="190"/>
                      </a:cubicBezTo>
                      <a:cubicBezTo>
                        <a:pt x="203" y="177"/>
                        <a:pt x="203" y="177"/>
                        <a:pt x="203" y="177"/>
                      </a:cubicBezTo>
                      <a:cubicBezTo>
                        <a:pt x="203" y="100"/>
                        <a:pt x="203" y="100"/>
                        <a:pt x="203" y="100"/>
                      </a:cubicBezTo>
                      <a:cubicBezTo>
                        <a:pt x="203" y="95"/>
                        <a:pt x="207" y="91"/>
                        <a:pt x="211" y="91"/>
                      </a:cubicBezTo>
                      <a:cubicBezTo>
                        <a:pt x="216" y="91"/>
                        <a:pt x="220" y="95"/>
                        <a:pt x="220" y="100"/>
                      </a:cubicBezTo>
                      <a:cubicBezTo>
                        <a:pt x="220" y="169"/>
                        <a:pt x="220" y="169"/>
                        <a:pt x="220" y="169"/>
                      </a:cubicBezTo>
                      <a:cubicBezTo>
                        <a:pt x="220" y="190"/>
                        <a:pt x="220" y="190"/>
                        <a:pt x="220" y="190"/>
                      </a:cubicBezTo>
                      <a:cubicBezTo>
                        <a:pt x="220" y="216"/>
                        <a:pt x="220" y="216"/>
                        <a:pt x="220" y="216"/>
                      </a:cubicBezTo>
                      <a:cubicBezTo>
                        <a:pt x="220" y="228"/>
                        <a:pt x="230" y="238"/>
                        <a:pt x="242" y="238"/>
                      </a:cubicBezTo>
                      <a:cubicBezTo>
                        <a:pt x="254" y="238"/>
                        <a:pt x="264" y="228"/>
                        <a:pt x="264" y="216"/>
                      </a:cubicBezTo>
                      <a:cubicBezTo>
                        <a:pt x="264" y="91"/>
                        <a:pt x="264" y="91"/>
                        <a:pt x="264" y="91"/>
                      </a:cubicBezTo>
                      <a:cubicBezTo>
                        <a:pt x="264" y="90"/>
                        <a:pt x="264" y="90"/>
                        <a:pt x="264"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sp>
              <p:nvSpPr>
                <p:cNvPr id="95" name="Oval 6"/>
                <p:cNvSpPr>
                  <a:spLocks noChangeArrowheads="1"/>
                </p:cNvSpPr>
                <p:nvPr/>
              </p:nvSpPr>
              <p:spPr bwMode="auto">
                <a:xfrm>
                  <a:off x="3779" y="1453"/>
                  <a:ext cx="253" cy="25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grpSp>
          <p:sp>
            <p:nvSpPr>
              <p:cNvPr id="6" name="ZoneTexte 5"/>
              <p:cNvSpPr txBox="1"/>
              <p:nvPr/>
            </p:nvSpPr>
            <p:spPr>
              <a:xfrm>
                <a:off x="359072" y="3081169"/>
                <a:ext cx="1641902" cy="430887"/>
              </a:xfrm>
              <a:prstGeom prst="rect">
                <a:avLst/>
              </a:prstGeom>
              <a:noFill/>
            </p:spPr>
            <p:txBody>
              <a:bodyPr wrap="none" rtlCol="0">
                <a:spAutoFit/>
              </a:bodyPr>
              <a:lstStyle/>
              <a:p>
                <a:pPr defTabSz="457200" eaLnBrk="0" fontAlgn="base" hangingPunct="0">
                  <a:spcBef>
                    <a:spcPct val="0"/>
                  </a:spcBef>
                  <a:spcAft>
                    <a:spcPct val="0"/>
                  </a:spcAft>
                </a:pPr>
                <a:r>
                  <a:rPr lang="fr-FR" sz="1500" b="1" kern="1200" dirty="0">
                    <a:solidFill>
                      <a:srgbClr val="0070C0"/>
                    </a:solidFill>
                    <a:latin typeface="Arial" panose="020B0604020202020204" pitchFamily="34" charset="0"/>
                    <a:ea typeface="ＭＳ Ｐゴシック" panose="020B0600070205080204" pitchFamily="34" charset="-128"/>
                  </a:rPr>
                  <a:t>Alignement</a:t>
                </a:r>
              </a:p>
            </p:txBody>
          </p:sp>
          <p:pic>
            <p:nvPicPr>
              <p:cNvPr id="25" name="Image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25120" y="3170711"/>
                <a:ext cx="1149300" cy="1149300"/>
              </a:xfrm>
              <a:prstGeom prst="rect">
                <a:avLst/>
              </a:prstGeom>
            </p:spPr>
          </p:pic>
        </p:grpSp>
        <p:grpSp>
          <p:nvGrpSpPr>
            <p:cNvPr id="22" name="Groupe 21"/>
            <p:cNvGrpSpPr/>
            <p:nvPr/>
          </p:nvGrpSpPr>
          <p:grpSpPr>
            <a:xfrm>
              <a:off x="483391" y="4217023"/>
              <a:ext cx="3599913" cy="1294739"/>
              <a:chOff x="488566" y="4479698"/>
              <a:chExt cx="4799884" cy="1726318"/>
            </a:xfrm>
          </p:grpSpPr>
          <p:grpSp>
            <p:nvGrpSpPr>
              <p:cNvPr id="96" name="Group 4"/>
              <p:cNvGrpSpPr>
                <a:grpSpLocks noChangeAspect="1"/>
              </p:cNvGrpSpPr>
              <p:nvPr/>
            </p:nvGrpSpPr>
            <p:grpSpPr bwMode="auto">
              <a:xfrm flipH="1">
                <a:off x="4795773" y="4479698"/>
                <a:ext cx="492677" cy="1104220"/>
                <a:chOff x="3523" y="1453"/>
                <a:chExt cx="630" cy="1412"/>
              </a:xfrm>
              <a:solidFill>
                <a:srgbClr val="637C90"/>
              </a:solidFill>
            </p:grpSpPr>
            <p:sp>
              <p:nvSpPr>
                <p:cNvPr id="97" name="Freeform 5"/>
                <p:cNvSpPr>
                  <a:spLocks/>
                </p:cNvSpPr>
                <p:nvPr/>
              </p:nvSpPr>
              <p:spPr bwMode="auto">
                <a:xfrm>
                  <a:off x="3523" y="1749"/>
                  <a:ext cx="630" cy="1116"/>
                </a:xfrm>
                <a:custGeom>
                  <a:avLst/>
                  <a:gdLst>
                    <a:gd name="T0" fmla="*/ 264 w 264"/>
                    <a:gd name="T1" fmla="*/ 90 h 470"/>
                    <a:gd name="T2" fmla="*/ 174 w 264"/>
                    <a:gd name="T3" fmla="*/ 0 h 470"/>
                    <a:gd name="T4" fmla="*/ 91 w 264"/>
                    <a:gd name="T5" fmla="*/ 0 h 470"/>
                    <a:gd name="T6" fmla="*/ 0 w 264"/>
                    <a:gd name="T7" fmla="*/ 90 h 470"/>
                    <a:gd name="T8" fmla="*/ 0 w 264"/>
                    <a:gd name="T9" fmla="*/ 91 h 470"/>
                    <a:gd name="T10" fmla="*/ 0 w 264"/>
                    <a:gd name="T11" fmla="*/ 216 h 470"/>
                    <a:gd name="T12" fmla="*/ 23 w 264"/>
                    <a:gd name="T13" fmla="*/ 238 h 470"/>
                    <a:gd name="T14" fmla="*/ 45 w 264"/>
                    <a:gd name="T15" fmla="*/ 216 h 470"/>
                    <a:gd name="T16" fmla="*/ 45 w 264"/>
                    <a:gd name="T17" fmla="*/ 190 h 470"/>
                    <a:gd name="T18" fmla="*/ 45 w 264"/>
                    <a:gd name="T19" fmla="*/ 169 h 470"/>
                    <a:gd name="T20" fmla="*/ 45 w 264"/>
                    <a:gd name="T21" fmla="*/ 100 h 470"/>
                    <a:gd name="T22" fmla="*/ 53 w 264"/>
                    <a:gd name="T23" fmla="*/ 91 h 470"/>
                    <a:gd name="T24" fmla="*/ 62 w 264"/>
                    <a:gd name="T25" fmla="*/ 100 h 470"/>
                    <a:gd name="T26" fmla="*/ 62 w 264"/>
                    <a:gd name="T27" fmla="*/ 177 h 470"/>
                    <a:gd name="T28" fmla="*/ 62 w 264"/>
                    <a:gd name="T29" fmla="*/ 190 h 470"/>
                    <a:gd name="T30" fmla="*/ 62 w 264"/>
                    <a:gd name="T31" fmla="*/ 236 h 470"/>
                    <a:gd name="T32" fmla="*/ 62 w 264"/>
                    <a:gd name="T33" fmla="*/ 253 h 470"/>
                    <a:gd name="T34" fmla="*/ 62 w 264"/>
                    <a:gd name="T35" fmla="*/ 442 h 470"/>
                    <a:gd name="T36" fmla="*/ 90 w 264"/>
                    <a:gd name="T37" fmla="*/ 470 h 470"/>
                    <a:gd name="T38" fmla="*/ 118 w 264"/>
                    <a:gd name="T39" fmla="*/ 442 h 470"/>
                    <a:gd name="T40" fmla="*/ 118 w 264"/>
                    <a:gd name="T41" fmla="*/ 253 h 470"/>
                    <a:gd name="T42" fmla="*/ 147 w 264"/>
                    <a:gd name="T43" fmla="*/ 253 h 470"/>
                    <a:gd name="T44" fmla="*/ 147 w 264"/>
                    <a:gd name="T45" fmla="*/ 442 h 470"/>
                    <a:gd name="T46" fmla="*/ 175 w 264"/>
                    <a:gd name="T47" fmla="*/ 470 h 470"/>
                    <a:gd name="T48" fmla="*/ 203 w 264"/>
                    <a:gd name="T49" fmla="*/ 442 h 470"/>
                    <a:gd name="T50" fmla="*/ 203 w 264"/>
                    <a:gd name="T51" fmla="*/ 253 h 470"/>
                    <a:gd name="T52" fmla="*/ 203 w 264"/>
                    <a:gd name="T53" fmla="*/ 236 h 470"/>
                    <a:gd name="T54" fmla="*/ 203 w 264"/>
                    <a:gd name="T55" fmla="*/ 190 h 470"/>
                    <a:gd name="T56" fmla="*/ 203 w 264"/>
                    <a:gd name="T57" fmla="*/ 177 h 470"/>
                    <a:gd name="T58" fmla="*/ 203 w 264"/>
                    <a:gd name="T59" fmla="*/ 100 h 470"/>
                    <a:gd name="T60" fmla="*/ 211 w 264"/>
                    <a:gd name="T61" fmla="*/ 91 h 470"/>
                    <a:gd name="T62" fmla="*/ 220 w 264"/>
                    <a:gd name="T63" fmla="*/ 100 h 470"/>
                    <a:gd name="T64" fmla="*/ 220 w 264"/>
                    <a:gd name="T65" fmla="*/ 169 h 470"/>
                    <a:gd name="T66" fmla="*/ 220 w 264"/>
                    <a:gd name="T67" fmla="*/ 190 h 470"/>
                    <a:gd name="T68" fmla="*/ 220 w 264"/>
                    <a:gd name="T69" fmla="*/ 216 h 470"/>
                    <a:gd name="T70" fmla="*/ 242 w 264"/>
                    <a:gd name="T71" fmla="*/ 238 h 470"/>
                    <a:gd name="T72" fmla="*/ 264 w 264"/>
                    <a:gd name="T73" fmla="*/ 216 h 470"/>
                    <a:gd name="T74" fmla="*/ 264 w 264"/>
                    <a:gd name="T75" fmla="*/ 91 h 470"/>
                    <a:gd name="T76" fmla="*/ 264 w 264"/>
                    <a:gd name="T77" fmla="*/ 9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4" h="470">
                      <a:moveTo>
                        <a:pt x="264" y="90"/>
                      </a:moveTo>
                      <a:cubicBezTo>
                        <a:pt x="264" y="40"/>
                        <a:pt x="223" y="0"/>
                        <a:pt x="174" y="0"/>
                      </a:cubicBezTo>
                      <a:cubicBezTo>
                        <a:pt x="91" y="0"/>
                        <a:pt x="91" y="0"/>
                        <a:pt x="91" y="0"/>
                      </a:cubicBezTo>
                      <a:cubicBezTo>
                        <a:pt x="41" y="0"/>
                        <a:pt x="1" y="40"/>
                        <a:pt x="0" y="90"/>
                      </a:cubicBezTo>
                      <a:cubicBezTo>
                        <a:pt x="0" y="90"/>
                        <a:pt x="0" y="90"/>
                        <a:pt x="0" y="91"/>
                      </a:cubicBezTo>
                      <a:cubicBezTo>
                        <a:pt x="0" y="216"/>
                        <a:pt x="0" y="216"/>
                        <a:pt x="0" y="216"/>
                      </a:cubicBezTo>
                      <a:cubicBezTo>
                        <a:pt x="0" y="228"/>
                        <a:pt x="10" y="238"/>
                        <a:pt x="23" y="238"/>
                      </a:cubicBezTo>
                      <a:cubicBezTo>
                        <a:pt x="35" y="238"/>
                        <a:pt x="45" y="228"/>
                        <a:pt x="45" y="216"/>
                      </a:cubicBezTo>
                      <a:cubicBezTo>
                        <a:pt x="45" y="190"/>
                        <a:pt x="45" y="190"/>
                        <a:pt x="45" y="190"/>
                      </a:cubicBezTo>
                      <a:cubicBezTo>
                        <a:pt x="45" y="169"/>
                        <a:pt x="45" y="169"/>
                        <a:pt x="45" y="169"/>
                      </a:cubicBezTo>
                      <a:cubicBezTo>
                        <a:pt x="45" y="100"/>
                        <a:pt x="45" y="100"/>
                        <a:pt x="45" y="100"/>
                      </a:cubicBezTo>
                      <a:cubicBezTo>
                        <a:pt x="45" y="95"/>
                        <a:pt x="49" y="91"/>
                        <a:pt x="53" y="91"/>
                      </a:cubicBezTo>
                      <a:cubicBezTo>
                        <a:pt x="58" y="91"/>
                        <a:pt x="62" y="95"/>
                        <a:pt x="62" y="100"/>
                      </a:cubicBezTo>
                      <a:cubicBezTo>
                        <a:pt x="62" y="177"/>
                        <a:pt x="62" y="177"/>
                        <a:pt x="62" y="177"/>
                      </a:cubicBezTo>
                      <a:cubicBezTo>
                        <a:pt x="62" y="190"/>
                        <a:pt x="62" y="190"/>
                        <a:pt x="62" y="190"/>
                      </a:cubicBezTo>
                      <a:cubicBezTo>
                        <a:pt x="62" y="236"/>
                        <a:pt x="62" y="236"/>
                        <a:pt x="62" y="236"/>
                      </a:cubicBezTo>
                      <a:cubicBezTo>
                        <a:pt x="62" y="253"/>
                        <a:pt x="62" y="253"/>
                        <a:pt x="62" y="253"/>
                      </a:cubicBezTo>
                      <a:cubicBezTo>
                        <a:pt x="62" y="442"/>
                        <a:pt x="62" y="442"/>
                        <a:pt x="62" y="442"/>
                      </a:cubicBezTo>
                      <a:cubicBezTo>
                        <a:pt x="62" y="458"/>
                        <a:pt x="74" y="470"/>
                        <a:pt x="90" y="470"/>
                      </a:cubicBezTo>
                      <a:cubicBezTo>
                        <a:pt x="105" y="470"/>
                        <a:pt x="118" y="458"/>
                        <a:pt x="118" y="442"/>
                      </a:cubicBezTo>
                      <a:cubicBezTo>
                        <a:pt x="118" y="253"/>
                        <a:pt x="118" y="253"/>
                        <a:pt x="118" y="253"/>
                      </a:cubicBezTo>
                      <a:cubicBezTo>
                        <a:pt x="147" y="253"/>
                        <a:pt x="147" y="253"/>
                        <a:pt x="147" y="253"/>
                      </a:cubicBezTo>
                      <a:cubicBezTo>
                        <a:pt x="147" y="442"/>
                        <a:pt x="147" y="442"/>
                        <a:pt x="147" y="442"/>
                      </a:cubicBezTo>
                      <a:cubicBezTo>
                        <a:pt x="147" y="458"/>
                        <a:pt x="159" y="470"/>
                        <a:pt x="175" y="470"/>
                      </a:cubicBezTo>
                      <a:cubicBezTo>
                        <a:pt x="190" y="470"/>
                        <a:pt x="203" y="458"/>
                        <a:pt x="203" y="442"/>
                      </a:cubicBezTo>
                      <a:cubicBezTo>
                        <a:pt x="203" y="253"/>
                        <a:pt x="203" y="253"/>
                        <a:pt x="203" y="253"/>
                      </a:cubicBezTo>
                      <a:cubicBezTo>
                        <a:pt x="203" y="236"/>
                        <a:pt x="203" y="236"/>
                        <a:pt x="203" y="236"/>
                      </a:cubicBezTo>
                      <a:cubicBezTo>
                        <a:pt x="203" y="190"/>
                        <a:pt x="203" y="190"/>
                        <a:pt x="203" y="190"/>
                      </a:cubicBezTo>
                      <a:cubicBezTo>
                        <a:pt x="203" y="177"/>
                        <a:pt x="203" y="177"/>
                        <a:pt x="203" y="177"/>
                      </a:cubicBezTo>
                      <a:cubicBezTo>
                        <a:pt x="203" y="100"/>
                        <a:pt x="203" y="100"/>
                        <a:pt x="203" y="100"/>
                      </a:cubicBezTo>
                      <a:cubicBezTo>
                        <a:pt x="203" y="95"/>
                        <a:pt x="207" y="91"/>
                        <a:pt x="211" y="91"/>
                      </a:cubicBezTo>
                      <a:cubicBezTo>
                        <a:pt x="216" y="91"/>
                        <a:pt x="220" y="95"/>
                        <a:pt x="220" y="100"/>
                      </a:cubicBezTo>
                      <a:cubicBezTo>
                        <a:pt x="220" y="169"/>
                        <a:pt x="220" y="169"/>
                        <a:pt x="220" y="169"/>
                      </a:cubicBezTo>
                      <a:cubicBezTo>
                        <a:pt x="220" y="190"/>
                        <a:pt x="220" y="190"/>
                        <a:pt x="220" y="190"/>
                      </a:cubicBezTo>
                      <a:cubicBezTo>
                        <a:pt x="220" y="216"/>
                        <a:pt x="220" y="216"/>
                        <a:pt x="220" y="216"/>
                      </a:cubicBezTo>
                      <a:cubicBezTo>
                        <a:pt x="220" y="228"/>
                        <a:pt x="230" y="238"/>
                        <a:pt x="242" y="238"/>
                      </a:cubicBezTo>
                      <a:cubicBezTo>
                        <a:pt x="254" y="238"/>
                        <a:pt x="264" y="228"/>
                        <a:pt x="264" y="216"/>
                      </a:cubicBezTo>
                      <a:cubicBezTo>
                        <a:pt x="264" y="91"/>
                        <a:pt x="264" y="91"/>
                        <a:pt x="264" y="91"/>
                      </a:cubicBezTo>
                      <a:cubicBezTo>
                        <a:pt x="264" y="90"/>
                        <a:pt x="264" y="90"/>
                        <a:pt x="264"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sp>
              <p:nvSpPr>
                <p:cNvPr id="98" name="Oval 6"/>
                <p:cNvSpPr>
                  <a:spLocks noChangeArrowheads="1"/>
                </p:cNvSpPr>
                <p:nvPr/>
              </p:nvSpPr>
              <p:spPr bwMode="auto">
                <a:xfrm>
                  <a:off x="3711" y="1453"/>
                  <a:ext cx="253" cy="25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grpSp>
          <p:sp>
            <p:nvSpPr>
              <p:cNvPr id="7" name="ZoneTexte 6"/>
              <p:cNvSpPr txBox="1"/>
              <p:nvPr/>
            </p:nvSpPr>
            <p:spPr>
              <a:xfrm>
                <a:off x="488566" y="5094782"/>
                <a:ext cx="2838812" cy="430887"/>
              </a:xfrm>
              <a:prstGeom prst="rect">
                <a:avLst/>
              </a:prstGeom>
              <a:noFill/>
            </p:spPr>
            <p:txBody>
              <a:bodyPr wrap="none" rtlCol="0">
                <a:spAutoFit/>
              </a:bodyPr>
              <a:lstStyle/>
              <a:p>
                <a:pPr defTabSz="457200" eaLnBrk="0" fontAlgn="base" hangingPunct="0">
                  <a:spcBef>
                    <a:spcPct val="0"/>
                  </a:spcBef>
                  <a:spcAft>
                    <a:spcPct val="0"/>
                  </a:spcAft>
                </a:pPr>
                <a:r>
                  <a:rPr lang="fr-FR" sz="1500" b="1" kern="1200" dirty="0">
                    <a:solidFill>
                      <a:srgbClr val="0070C0"/>
                    </a:solidFill>
                    <a:latin typeface="Arial" panose="020B0604020202020204" pitchFamily="34" charset="0"/>
                    <a:ea typeface="ＭＳ Ｐゴシック" panose="020B0600070205080204" pitchFamily="34" charset="-128"/>
                  </a:rPr>
                  <a:t>La résolution des conflits</a:t>
                </a:r>
              </a:p>
            </p:txBody>
          </p:sp>
          <p:pic>
            <p:nvPicPr>
              <p:cNvPr id="26" name="Imag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33418" y="5292467"/>
                <a:ext cx="1461677" cy="913549"/>
              </a:xfrm>
              <a:prstGeom prst="rect">
                <a:avLst/>
              </a:prstGeom>
            </p:spPr>
          </p:pic>
        </p:grpSp>
        <p:grpSp>
          <p:nvGrpSpPr>
            <p:cNvPr id="9" name="Groupe 8"/>
            <p:cNvGrpSpPr/>
            <p:nvPr/>
          </p:nvGrpSpPr>
          <p:grpSpPr>
            <a:xfrm>
              <a:off x="1870497" y="2155387"/>
              <a:ext cx="2235313" cy="1576394"/>
              <a:chOff x="2493996" y="1730850"/>
              <a:chExt cx="2980417" cy="2101858"/>
            </a:xfrm>
          </p:grpSpPr>
          <p:grpSp>
            <p:nvGrpSpPr>
              <p:cNvPr id="104" name="Group 4"/>
              <p:cNvGrpSpPr>
                <a:grpSpLocks noChangeAspect="1"/>
              </p:cNvGrpSpPr>
              <p:nvPr/>
            </p:nvGrpSpPr>
            <p:grpSpPr bwMode="auto">
              <a:xfrm flipH="1">
                <a:off x="4981736" y="2728488"/>
                <a:ext cx="492677" cy="1104220"/>
                <a:chOff x="3523" y="1453"/>
                <a:chExt cx="630" cy="1412"/>
              </a:xfrm>
              <a:solidFill>
                <a:srgbClr val="32424F"/>
              </a:solidFill>
            </p:grpSpPr>
            <p:sp>
              <p:nvSpPr>
                <p:cNvPr id="105" name="Freeform 5"/>
                <p:cNvSpPr>
                  <a:spLocks/>
                </p:cNvSpPr>
                <p:nvPr/>
              </p:nvSpPr>
              <p:spPr bwMode="auto">
                <a:xfrm>
                  <a:off x="3523" y="1749"/>
                  <a:ext cx="630" cy="1116"/>
                </a:xfrm>
                <a:custGeom>
                  <a:avLst/>
                  <a:gdLst>
                    <a:gd name="T0" fmla="*/ 264 w 264"/>
                    <a:gd name="T1" fmla="*/ 90 h 470"/>
                    <a:gd name="T2" fmla="*/ 174 w 264"/>
                    <a:gd name="T3" fmla="*/ 0 h 470"/>
                    <a:gd name="T4" fmla="*/ 91 w 264"/>
                    <a:gd name="T5" fmla="*/ 0 h 470"/>
                    <a:gd name="T6" fmla="*/ 0 w 264"/>
                    <a:gd name="T7" fmla="*/ 90 h 470"/>
                    <a:gd name="T8" fmla="*/ 0 w 264"/>
                    <a:gd name="T9" fmla="*/ 91 h 470"/>
                    <a:gd name="T10" fmla="*/ 0 w 264"/>
                    <a:gd name="T11" fmla="*/ 216 h 470"/>
                    <a:gd name="T12" fmla="*/ 23 w 264"/>
                    <a:gd name="T13" fmla="*/ 238 h 470"/>
                    <a:gd name="T14" fmla="*/ 45 w 264"/>
                    <a:gd name="T15" fmla="*/ 216 h 470"/>
                    <a:gd name="T16" fmla="*/ 45 w 264"/>
                    <a:gd name="T17" fmla="*/ 190 h 470"/>
                    <a:gd name="T18" fmla="*/ 45 w 264"/>
                    <a:gd name="T19" fmla="*/ 169 h 470"/>
                    <a:gd name="T20" fmla="*/ 45 w 264"/>
                    <a:gd name="T21" fmla="*/ 100 h 470"/>
                    <a:gd name="T22" fmla="*/ 53 w 264"/>
                    <a:gd name="T23" fmla="*/ 91 h 470"/>
                    <a:gd name="T24" fmla="*/ 62 w 264"/>
                    <a:gd name="T25" fmla="*/ 100 h 470"/>
                    <a:gd name="T26" fmla="*/ 62 w 264"/>
                    <a:gd name="T27" fmla="*/ 177 h 470"/>
                    <a:gd name="T28" fmla="*/ 62 w 264"/>
                    <a:gd name="T29" fmla="*/ 190 h 470"/>
                    <a:gd name="T30" fmla="*/ 62 w 264"/>
                    <a:gd name="T31" fmla="*/ 236 h 470"/>
                    <a:gd name="T32" fmla="*/ 62 w 264"/>
                    <a:gd name="T33" fmla="*/ 253 h 470"/>
                    <a:gd name="T34" fmla="*/ 62 w 264"/>
                    <a:gd name="T35" fmla="*/ 442 h 470"/>
                    <a:gd name="T36" fmla="*/ 90 w 264"/>
                    <a:gd name="T37" fmla="*/ 470 h 470"/>
                    <a:gd name="T38" fmla="*/ 118 w 264"/>
                    <a:gd name="T39" fmla="*/ 442 h 470"/>
                    <a:gd name="T40" fmla="*/ 118 w 264"/>
                    <a:gd name="T41" fmla="*/ 253 h 470"/>
                    <a:gd name="T42" fmla="*/ 147 w 264"/>
                    <a:gd name="T43" fmla="*/ 253 h 470"/>
                    <a:gd name="T44" fmla="*/ 147 w 264"/>
                    <a:gd name="T45" fmla="*/ 442 h 470"/>
                    <a:gd name="T46" fmla="*/ 175 w 264"/>
                    <a:gd name="T47" fmla="*/ 470 h 470"/>
                    <a:gd name="T48" fmla="*/ 203 w 264"/>
                    <a:gd name="T49" fmla="*/ 442 h 470"/>
                    <a:gd name="T50" fmla="*/ 203 w 264"/>
                    <a:gd name="T51" fmla="*/ 253 h 470"/>
                    <a:gd name="T52" fmla="*/ 203 w 264"/>
                    <a:gd name="T53" fmla="*/ 236 h 470"/>
                    <a:gd name="T54" fmla="*/ 203 w 264"/>
                    <a:gd name="T55" fmla="*/ 190 h 470"/>
                    <a:gd name="T56" fmla="*/ 203 w 264"/>
                    <a:gd name="T57" fmla="*/ 177 h 470"/>
                    <a:gd name="T58" fmla="*/ 203 w 264"/>
                    <a:gd name="T59" fmla="*/ 100 h 470"/>
                    <a:gd name="T60" fmla="*/ 211 w 264"/>
                    <a:gd name="T61" fmla="*/ 91 h 470"/>
                    <a:gd name="T62" fmla="*/ 220 w 264"/>
                    <a:gd name="T63" fmla="*/ 100 h 470"/>
                    <a:gd name="T64" fmla="*/ 220 w 264"/>
                    <a:gd name="T65" fmla="*/ 169 h 470"/>
                    <a:gd name="T66" fmla="*/ 220 w 264"/>
                    <a:gd name="T67" fmla="*/ 190 h 470"/>
                    <a:gd name="T68" fmla="*/ 220 w 264"/>
                    <a:gd name="T69" fmla="*/ 216 h 470"/>
                    <a:gd name="T70" fmla="*/ 242 w 264"/>
                    <a:gd name="T71" fmla="*/ 238 h 470"/>
                    <a:gd name="T72" fmla="*/ 264 w 264"/>
                    <a:gd name="T73" fmla="*/ 216 h 470"/>
                    <a:gd name="T74" fmla="*/ 264 w 264"/>
                    <a:gd name="T75" fmla="*/ 91 h 470"/>
                    <a:gd name="T76" fmla="*/ 264 w 264"/>
                    <a:gd name="T77" fmla="*/ 9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4" h="470">
                      <a:moveTo>
                        <a:pt x="264" y="90"/>
                      </a:moveTo>
                      <a:cubicBezTo>
                        <a:pt x="264" y="40"/>
                        <a:pt x="223" y="0"/>
                        <a:pt x="174" y="0"/>
                      </a:cubicBezTo>
                      <a:cubicBezTo>
                        <a:pt x="91" y="0"/>
                        <a:pt x="91" y="0"/>
                        <a:pt x="91" y="0"/>
                      </a:cubicBezTo>
                      <a:cubicBezTo>
                        <a:pt x="41" y="0"/>
                        <a:pt x="1" y="40"/>
                        <a:pt x="0" y="90"/>
                      </a:cubicBezTo>
                      <a:cubicBezTo>
                        <a:pt x="0" y="90"/>
                        <a:pt x="0" y="90"/>
                        <a:pt x="0" y="91"/>
                      </a:cubicBezTo>
                      <a:cubicBezTo>
                        <a:pt x="0" y="216"/>
                        <a:pt x="0" y="216"/>
                        <a:pt x="0" y="216"/>
                      </a:cubicBezTo>
                      <a:cubicBezTo>
                        <a:pt x="0" y="228"/>
                        <a:pt x="10" y="238"/>
                        <a:pt x="23" y="238"/>
                      </a:cubicBezTo>
                      <a:cubicBezTo>
                        <a:pt x="35" y="238"/>
                        <a:pt x="45" y="228"/>
                        <a:pt x="45" y="216"/>
                      </a:cubicBezTo>
                      <a:cubicBezTo>
                        <a:pt x="45" y="190"/>
                        <a:pt x="45" y="190"/>
                        <a:pt x="45" y="190"/>
                      </a:cubicBezTo>
                      <a:cubicBezTo>
                        <a:pt x="45" y="169"/>
                        <a:pt x="45" y="169"/>
                        <a:pt x="45" y="169"/>
                      </a:cubicBezTo>
                      <a:cubicBezTo>
                        <a:pt x="45" y="100"/>
                        <a:pt x="45" y="100"/>
                        <a:pt x="45" y="100"/>
                      </a:cubicBezTo>
                      <a:cubicBezTo>
                        <a:pt x="45" y="95"/>
                        <a:pt x="49" y="91"/>
                        <a:pt x="53" y="91"/>
                      </a:cubicBezTo>
                      <a:cubicBezTo>
                        <a:pt x="58" y="91"/>
                        <a:pt x="62" y="95"/>
                        <a:pt x="62" y="100"/>
                      </a:cubicBezTo>
                      <a:cubicBezTo>
                        <a:pt x="62" y="177"/>
                        <a:pt x="62" y="177"/>
                        <a:pt x="62" y="177"/>
                      </a:cubicBezTo>
                      <a:cubicBezTo>
                        <a:pt x="62" y="190"/>
                        <a:pt x="62" y="190"/>
                        <a:pt x="62" y="190"/>
                      </a:cubicBezTo>
                      <a:cubicBezTo>
                        <a:pt x="62" y="236"/>
                        <a:pt x="62" y="236"/>
                        <a:pt x="62" y="236"/>
                      </a:cubicBezTo>
                      <a:cubicBezTo>
                        <a:pt x="62" y="253"/>
                        <a:pt x="62" y="253"/>
                        <a:pt x="62" y="253"/>
                      </a:cubicBezTo>
                      <a:cubicBezTo>
                        <a:pt x="62" y="442"/>
                        <a:pt x="62" y="442"/>
                        <a:pt x="62" y="442"/>
                      </a:cubicBezTo>
                      <a:cubicBezTo>
                        <a:pt x="62" y="458"/>
                        <a:pt x="74" y="470"/>
                        <a:pt x="90" y="470"/>
                      </a:cubicBezTo>
                      <a:cubicBezTo>
                        <a:pt x="105" y="470"/>
                        <a:pt x="118" y="458"/>
                        <a:pt x="118" y="442"/>
                      </a:cubicBezTo>
                      <a:cubicBezTo>
                        <a:pt x="118" y="253"/>
                        <a:pt x="118" y="253"/>
                        <a:pt x="118" y="253"/>
                      </a:cubicBezTo>
                      <a:cubicBezTo>
                        <a:pt x="147" y="253"/>
                        <a:pt x="147" y="253"/>
                        <a:pt x="147" y="253"/>
                      </a:cubicBezTo>
                      <a:cubicBezTo>
                        <a:pt x="147" y="442"/>
                        <a:pt x="147" y="442"/>
                        <a:pt x="147" y="442"/>
                      </a:cubicBezTo>
                      <a:cubicBezTo>
                        <a:pt x="147" y="458"/>
                        <a:pt x="159" y="470"/>
                        <a:pt x="175" y="470"/>
                      </a:cubicBezTo>
                      <a:cubicBezTo>
                        <a:pt x="190" y="470"/>
                        <a:pt x="203" y="458"/>
                        <a:pt x="203" y="442"/>
                      </a:cubicBezTo>
                      <a:cubicBezTo>
                        <a:pt x="203" y="253"/>
                        <a:pt x="203" y="253"/>
                        <a:pt x="203" y="253"/>
                      </a:cubicBezTo>
                      <a:cubicBezTo>
                        <a:pt x="203" y="236"/>
                        <a:pt x="203" y="236"/>
                        <a:pt x="203" y="236"/>
                      </a:cubicBezTo>
                      <a:cubicBezTo>
                        <a:pt x="203" y="190"/>
                        <a:pt x="203" y="190"/>
                        <a:pt x="203" y="190"/>
                      </a:cubicBezTo>
                      <a:cubicBezTo>
                        <a:pt x="203" y="177"/>
                        <a:pt x="203" y="177"/>
                        <a:pt x="203" y="177"/>
                      </a:cubicBezTo>
                      <a:cubicBezTo>
                        <a:pt x="203" y="100"/>
                        <a:pt x="203" y="100"/>
                        <a:pt x="203" y="100"/>
                      </a:cubicBezTo>
                      <a:cubicBezTo>
                        <a:pt x="203" y="95"/>
                        <a:pt x="207" y="91"/>
                        <a:pt x="211" y="91"/>
                      </a:cubicBezTo>
                      <a:cubicBezTo>
                        <a:pt x="216" y="91"/>
                        <a:pt x="220" y="95"/>
                        <a:pt x="220" y="100"/>
                      </a:cubicBezTo>
                      <a:cubicBezTo>
                        <a:pt x="220" y="169"/>
                        <a:pt x="220" y="169"/>
                        <a:pt x="220" y="169"/>
                      </a:cubicBezTo>
                      <a:cubicBezTo>
                        <a:pt x="220" y="190"/>
                        <a:pt x="220" y="190"/>
                        <a:pt x="220" y="190"/>
                      </a:cubicBezTo>
                      <a:cubicBezTo>
                        <a:pt x="220" y="216"/>
                        <a:pt x="220" y="216"/>
                        <a:pt x="220" y="216"/>
                      </a:cubicBezTo>
                      <a:cubicBezTo>
                        <a:pt x="220" y="228"/>
                        <a:pt x="230" y="238"/>
                        <a:pt x="242" y="238"/>
                      </a:cubicBezTo>
                      <a:cubicBezTo>
                        <a:pt x="254" y="238"/>
                        <a:pt x="264" y="228"/>
                        <a:pt x="264" y="216"/>
                      </a:cubicBezTo>
                      <a:cubicBezTo>
                        <a:pt x="264" y="91"/>
                        <a:pt x="264" y="91"/>
                        <a:pt x="264" y="91"/>
                      </a:cubicBezTo>
                      <a:cubicBezTo>
                        <a:pt x="264" y="90"/>
                        <a:pt x="264" y="90"/>
                        <a:pt x="264"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sp>
              <p:nvSpPr>
                <p:cNvPr id="106" name="Oval 6"/>
                <p:cNvSpPr>
                  <a:spLocks noChangeArrowheads="1"/>
                </p:cNvSpPr>
                <p:nvPr/>
              </p:nvSpPr>
              <p:spPr bwMode="auto">
                <a:xfrm>
                  <a:off x="3711" y="1453"/>
                  <a:ext cx="253" cy="25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grpSp>
          <p:sp>
            <p:nvSpPr>
              <p:cNvPr id="5" name="ZoneTexte 4"/>
              <p:cNvSpPr txBox="1"/>
              <p:nvPr/>
            </p:nvSpPr>
            <p:spPr>
              <a:xfrm>
                <a:off x="2493996" y="1730850"/>
                <a:ext cx="900247" cy="430887"/>
              </a:xfrm>
              <a:prstGeom prst="rect">
                <a:avLst/>
              </a:prstGeom>
              <a:noFill/>
            </p:spPr>
            <p:txBody>
              <a:bodyPr wrap="none" rtlCol="0">
                <a:spAutoFit/>
              </a:bodyPr>
              <a:lstStyle/>
              <a:p>
                <a:pPr defTabSz="457200" eaLnBrk="0" fontAlgn="base" hangingPunct="0">
                  <a:spcBef>
                    <a:spcPct val="0"/>
                  </a:spcBef>
                  <a:spcAft>
                    <a:spcPct val="0"/>
                  </a:spcAft>
                </a:pPr>
                <a:r>
                  <a:rPr lang="fr-FR" sz="1500" b="1" kern="1200" dirty="0">
                    <a:solidFill>
                      <a:srgbClr val="4BACC6"/>
                    </a:solidFill>
                    <a:latin typeface="Lato" panose="020F0502020204030203" pitchFamily="34" charset="0"/>
                    <a:ea typeface="ＭＳ Ｐゴシック" panose="020B0600070205080204" pitchFamily="34" charset="-128"/>
                  </a:rPr>
                  <a:t>Vision</a:t>
                </a:r>
              </a:p>
            </p:txBody>
          </p:sp>
          <p:pic>
            <p:nvPicPr>
              <p:cNvPr id="27" name="Image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49047" y="1940091"/>
                <a:ext cx="968874" cy="673530"/>
              </a:xfrm>
              <a:prstGeom prst="rect">
                <a:avLst/>
              </a:prstGeom>
            </p:spPr>
          </p:pic>
        </p:grpSp>
        <p:grpSp>
          <p:nvGrpSpPr>
            <p:cNvPr id="23" name="Groupe 22"/>
            <p:cNvGrpSpPr/>
            <p:nvPr/>
          </p:nvGrpSpPr>
          <p:grpSpPr>
            <a:xfrm>
              <a:off x="5184004" y="4217023"/>
              <a:ext cx="3030566" cy="1347341"/>
              <a:chOff x="6912005" y="4479697"/>
              <a:chExt cx="4040754" cy="1796454"/>
            </a:xfrm>
          </p:grpSpPr>
          <p:grpSp>
            <p:nvGrpSpPr>
              <p:cNvPr id="19" name="Group 18"/>
              <p:cNvGrpSpPr/>
              <p:nvPr/>
            </p:nvGrpSpPr>
            <p:grpSpPr>
              <a:xfrm>
                <a:off x="6912005" y="4479697"/>
                <a:ext cx="492677" cy="1104219"/>
                <a:chOff x="4827971" y="4686673"/>
                <a:chExt cx="532958" cy="1194500"/>
              </a:xfrm>
              <a:solidFill>
                <a:srgbClr val="7C95A5"/>
              </a:solidFill>
            </p:grpSpPr>
            <p:sp>
              <p:nvSpPr>
                <p:cNvPr id="91" name="Freeform 5"/>
                <p:cNvSpPr>
                  <a:spLocks/>
                </p:cNvSpPr>
                <p:nvPr/>
              </p:nvSpPr>
              <p:spPr bwMode="auto">
                <a:xfrm>
                  <a:off x="4827971" y="4937078"/>
                  <a:ext cx="532958" cy="944095"/>
                </a:xfrm>
                <a:custGeom>
                  <a:avLst/>
                  <a:gdLst>
                    <a:gd name="T0" fmla="*/ 264 w 264"/>
                    <a:gd name="T1" fmla="*/ 90 h 470"/>
                    <a:gd name="T2" fmla="*/ 174 w 264"/>
                    <a:gd name="T3" fmla="*/ 0 h 470"/>
                    <a:gd name="T4" fmla="*/ 91 w 264"/>
                    <a:gd name="T5" fmla="*/ 0 h 470"/>
                    <a:gd name="T6" fmla="*/ 0 w 264"/>
                    <a:gd name="T7" fmla="*/ 90 h 470"/>
                    <a:gd name="T8" fmla="*/ 0 w 264"/>
                    <a:gd name="T9" fmla="*/ 91 h 470"/>
                    <a:gd name="T10" fmla="*/ 0 w 264"/>
                    <a:gd name="T11" fmla="*/ 216 h 470"/>
                    <a:gd name="T12" fmla="*/ 23 w 264"/>
                    <a:gd name="T13" fmla="*/ 238 h 470"/>
                    <a:gd name="T14" fmla="*/ 45 w 264"/>
                    <a:gd name="T15" fmla="*/ 216 h 470"/>
                    <a:gd name="T16" fmla="*/ 45 w 264"/>
                    <a:gd name="T17" fmla="*/ 190 h 470"/>
                    <a:gd name="T18" fmla="*/ 45 w 264"/>
                    <a:gd name="T19" fmla="*/ 169 h 470"/>
                    <a:gd name="T20" fmla="*/ 45 w 264"/>
                    <a:gd name="T21" fmla="*/ 100 h 470"/>
                    <a:gd name="T22" fmla="*/ 53 w 264"/>
                    <a:gd name="T23" fmla="*/ 91 h 470"/>
                    <a:gd name="T24" fmla="*/ 62 w 264"/>
                    <a:gd name="T25" fmla="*/ 100 h 470"/>
                    <a:gd name="T26" fmla="*/ 62 w 264"/>
                    <a:gd name="T27" fmla="*/ 177 h 470"/>
                    <a:gd name="T28" fmla="*/ 62 w 264"/>
                    <a:gd name="T29" fmla="*/ 190 h 470"/>
                    <a:gd name="T30" fmla="*/ 62 w 264"/>
                    <a:gd name="T31" fmla="*/ 236 h 470"/>
                    <a:gd name="T32" fmla="*/ 62 w 264"/>
                    <a:gd name="T33" fmla="*/ 253 h 470"/>
                    <a:gd name="T34" fmla="*/ 62 w 264"/>
                    <a:gd name="T35" fmla="*/ 442 h 470"/>
                    <a:gd name="T36" fmla="*/ 90 w 264"/>
                    <a:gd name="T37" fmla="*/ 470 h 470"/>
                    <a:gd name="T38" fmla="*/ 118 w 264"/>
                    <a:gd name="T39" fmla="*/ 442 h 470"/>
                    <a:gd name="T40" fmla="*/ 118 w 264"/>
                    <a:gd name="T41" fmla="*/ 253 h 470"/>
                    <a:gd name="T42" fmla="*/ 147 w 264"/>
                    <a:gd name="T43" fmla="*/ 253 h 470"/>
                    <a:gd name="T44" fmla="*/ 147 w 264"/>
                    <a:gd name="T45" fmla="*/ 442 h 470"/>
                    <a:gd name="T46" fmla="*/ 175 w 264"/>
                    <a:gd name="T47" fmla="*/ 470 h 470"/>
                    <a:gd name="T48" fmla="*/ 203 w 264"/>
                    <a:gd name="T49" fmla="*/ 442 h 470"/>
                    <a:gd name="T50" fmla="*/ 203 w 264"/>
                    <a:gd name="T51" fmla="*/ 253 h 470"/>
                    <a:gd name="T52" fmla="*/ 203 w 264"/>
                    <a:gd name="T53" fmla="*/ 236 h 470"/>
                    <a:gd name="T54" fmla="*/ 203 w 264"/>
                    <a:gd name="T55" fmla="*/ 190 h 470"/>
                    <a:gd name="T56" fmla="*/ 203 w 264"/>
                    <a:gd name="T57" fmla="*/ 177 h 470"/>
                    <a:gd name="T58" fmla="*/ 203 w 264"/>
                    <a:gd name="T59" fmla="*/ 100 h 470"/>
                    <a:gd name="T60" fmla="*/ 211 w 264"/>
                    <a:gd name="T61" fmla="*/ 91 h 470"/>
                    <a:gd name="T62" fmla="*/ 220 w 264"/>
                    <a:gd name="T63" fmla="*/ 100 h 470"/>
                    <a:gd name="T64" fmla="*/ 220 w 264"/>
                    <a:gd name="T65" fmla="*/ 169 h 470"/>
                    <a:gd name="T66" fmla="*/ 220 w 264"/>
                    <a:gd name="T67" fmla="*/ 190 h 470"/>
                    <a:gd name="T68" fmla="*/ 220 w 264"/>
                    <a:gd name="T69" fmla="*/ 216 h 470"/>
                    <a:gd name="T70" fmla="*/ 242 w 264"/>
                    <a:gd name="T71" fmla="*/ 238 h 470"/>
                    <a:gd name="T72" fmla="*/ 264 w 264"/>
                    <a:gd name="T73" fmla="*/ 216 h 470"/>
                    <a:gd name="T74" fmla="*/ 264 w 264"/>
                    <a:gd name="T75" fmla="*/ 91 h 470"/>
                    <a:gd name="T76" fmla="*/ 264 w 264"/>
                    <a:gd name="T77" fmla="*/ 9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4" h="470">
                      <a:moveTo>
                        <a:pt x="264" y="90"/>
                      </a:moveTo>
                      <a:cubicBezTo>
                        <a:pt x="264" y="40"/>
                        <a:pt x="223" y="0"/>
                        <a:pt x="174" y="0"/>
                      </a:cubicBezTo>
                      <a:cubicBezTo>
                        <a:pt x="91" y="0"/>
                        <a:pt x="91" y="0"/>
                        <a:pt x="91" y="0"/>
                      </a:cubicBezTo>
                      <a:cubicBezTo>
                        <a:pt x="41" y="0"/>
                        <a:pt x="1" y="40"/>
                        <a:pt x="0" y="90"/>
                      </a:cubicBezTo>
                      <a:cubicBezTo>
                        <a:pt x="0" y="90"/>
                        <a:pt x="0" y="90"/>
                        <a:pt x="0" y="91"/>
                      </a:cubicBezTo>
                      <a:cubicBezTo>
                        <a:pt x="0" y="216"/>
                        <a:pt x="0" y="216"/>
                        <a:pt x="0" y="216"/>
                      </a:cubicBezTo>
                      <a:cubicBezTo>
                        <a:pt x="0" y="228"/>
                        <a:pt x="10" y="238"/>
                        <a:pt x="23" y="238"/>
                      </a:cubicBezTo>
                      <a:cubicBezTo>
                        <a:pt x="35" y="238"/>
                        <a:pt x="45" y="228"/>
                        <a:pt x="45" y="216"/>
                      </a:cubicBezTo>
                      <a:cubicBezTo>
                        <a:pt x="45" y="190"/>
                        <a:pt x="45" y="190"/>
                        <a:pt x="45" y="190"/>
                      </a:cubicBezTo>
                      <a:cubicBezTo>
                        <a:pt x="45" y="169"/>
                        <a:pt x="45" y="169"/>
                        <a:pt x="45" y="169"/>
                      </a:cubicBezTo>
                      <a:cubicBezTo>
                        <a:pt x="45" y="100"/>
                        <a:pt x="45" y="100"/>
                        <a:pt x="45" y="100"/>
                      </a:cubicBezTo>
                      <a:cubicBezTo>
                        <a:pt x="45" y="95"/>
                        <a:pt x="49" y="91"/>
                        <a:pt x="53" y="91"/>
                      </a:cubicBezTo>
                      <a:cubicBezTo>
                        <a:pt x="58" y="91"/>
                        <a:pt x="62" y="95"/>
                        <a:pt x="62" y="100"/>
                      </a:cubicBezTo>
                      <a:cubicBezTo>
                        <a:pt x="62" y="177"/>
                        <a:pt x="62" y="177"/>
                        <a:pt x="62" y="177"/>
                      </a:cubicBezTo>
                      <a:cubicBezTo>
                        <a:pt x="62" y="190"/>
                        <a:pt x="62" y="190"/>
                        <a:pt x="62" y="190"/>
                      </a:cubicBezTo>
                      <a:cubicBezTo>
                        <a:pt x="62" y="236"/>
                        <a:pt x="62" y="236"/>
                        <a:pt x="62" y="236"/>
                      </a:cubicBezTo>
                      <a:cubicBezTo>
                        <a:pt x="62" y="253"/>
                        <a:pt x="62" y="253"/>
                        <a:pt x="62" y="253"/>
                      </a:cubicBezTo>
                      <a:cubicBezTo>
                        <a:pt x="62" y="442"/>
                        <a:pt x="62" y="442"/>
                        <a:pt x="62" y="442"/>
                      </a:cubicBezTo>
                      <a:cubicBezTo>
                        <a:pt x="62" y="458"/>
                        <a:pt x="74" y="470"/>
                        <a:pt x="90" y="470"/>
                      </a:cubicBezTo>
                      <a:cubicBezTo>
                        <a:pt x="105" y="470"/>
                        <a:pt x="118" y="458"/>
                        <a:pt x="118" y="442"/>
                      </a:cubicBezTo>
                      <a:cubicBezTo>
                        <a:pt x="118" y="253"/>
                        <a:pt x="118" y="253"/>
                        <a:pt x="118" y="253"/>
                      </a:cubicBezTo>
                      <a:cubicBezTo>
                        <a:pt x="147" y="253"/>
                        <a:pt x="147" y="253"/>
                        <a:pt x="147" y="253"/>
                      </a:cubicBezTo>
                      <a:cubicBezTo>
                        <a:pt x="147" y="442"/>
                        <a:pt x="147" y="442"/>
                        <a:pt x="147" y="442"/>
                      </a:cubicBezTo>
                      <a:cubicBezTo>
                        <a:pt x="147" y="458"/>
                        <a:pt x="159" y="470"/>
                        <a:pt x="175" y="470"/>
                      </a:cubicBezTo>
                      <a:cubicBezTo>
                        <a:pt x="190" y="470"/>
                        <a:pt x="203" y="458"/>
                        <a:pt x="203" y="442"/>
                      </a:cubicBezTo>
                      <a:cubicBezTo>
                        <a:pt x="203" y="253"/>
                        <a:pt x="203" y="253"/>
                        <a:pt x="203" y="253"/>
                      </a:cubicBezTo>
                      <a:cubicBezTo>
                        <a:pt x="203" y="236"/>
                        <a:pt x="203" y="236"/>
                        <a:pt x="203" y="236"/>
                      </a:cubicBezTo>
                      <a:cubicBezTo>
                        <a:pt x="203" y="190"/>
                        <a:pt x="203" y="190"/>
                        <a:pt x="203" y="190"/>
                      </a:cubicBezTo>
                      <a:cubicBezTo>
                        <a:pt x="203" y="177"/>
                        <a:pt x="203" y="177"/>
                        <a:pt x="203" y="177"/>
                      </a:cubicBezTo>
                      <a:cubicBezTo>
                        <a:pt x="203" y="100"/>
                        <a:pt x="203" y="100"/>
                        <a:pt x="203" y="100"/>
                      </a:cubicBezTo>
                      <a:cubicBezTo>
                        <a:pt x="203" y="95"/>
                        <a:pt x="207" y="91"/>
                        <a:pt x="211" y="91"/>
                      </a:cubicBezTo>
                      <a:cubicBezTo>
                        <a:pt x="216" y="91"/>
                        <a:pt x="220" y="95"/>
                        <a:pt x="220" y="100"/>
                      </a:cubicBezTo>
                      <a:cubicBezTo>
                        <a:pt x="220" y="169"/>
                        <a:pt x="220" y="169"/>
                        <a:pt x="220" y="169"/>
                      </a:cubicBezTo>
                      <a:cubicBezTo>
                        <a:pt x="220" y="190"/>
                        <a:pt x="220" y="190"/>
                        <a:pt x="220" y="190"/>
                      </a:cubicBezTo>
                      <a:cubicBezTo>
                        <a:pt x="220" y="216"/>
                        <a:pt x="220" y="216"/>
                        <a:pt x="220" y="216"/>
                      </a:cubicBezTo>
                      <a:cubicBezTo>
                        <a:pt x="220" y="228"/>
                        <a:pt x="230" y="238"/>
                        <a:pt x="242" y="238"/>
                      </a:cubicBezTo>
                      <a:cubicBezTo>
                        <a:pt x="254" y="238"/>
                        <a:pt x="264" y="228"/>
                        <a:pt x="264" y="216"/>
                      </a:cubicBezTo>
                      <a:cubicBezTo>
                        <a:pt x="264" y="91"/>
                        <a:pt x="264" y="91"/>
                        <a:pt x="264" y="91"/>
                      </a:cubicBezTo>
                      <a:cubicBezTo>
                        <a:pt x="264" y="90"/>
                        <a:pt x="264" y="90"/>
                        <a:pt x="264" y="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sp>
              <p:nvSpPr>
                <p:cNvPr id="92" name="Oval 6"/>
                <p:cNvSpPr>
                  <a:spLocks noChangeArrowheads="1"/>
                </p:cNvSpPr>
                <p:nvPr/>
              </p:nvSpPr>
              <p:spPr bwMode="auto">
                <a:xfrm>
                  <a:off x="4987012" y="4686673"/>
                  <a:ext cx="214029" cy="2123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id-ID" sz="1350" kern="1200">
                    <a:solidFill>
                      <a:prstClr val="black"/>
                    </a:solidFill>
                    <a:latin typeface="Arial" panose="020B0604020202020204" pitchFamily="34" charset="0"/>
                    <a:ea typeface="ＭＳ Ｐゴシック" panose="020B0600070205080204" pitchFamily="34" charset="-128"/>
                  </a:endParaRPr>
                </a:p>
              </p:txBody>
            </p:sp>
          </p:grpSp>
          <p:sp>
            <p:nvSpPr>
              <p:cNvPr id="17" name="ZoneTexte 16"/>
              <p:cNvSpPr txBox="1"/>
              <p:nvPr/>
            </p:nvSpPr>
            <p:spPr>
              <a:xfrm>
                <a:off x="9338642" y="5052385"/>
                <a:ext cx="1614117" cy="430887"/>
              </a:xfrm>
              <a:prstGeom prst="rect">
                <a:avLst/>
              </a:prstGeom>
              <a:noFill/>
            </p:spPr>
            <p:txBody>
              <a:bodyPr wrap="none" rtlCol="0">
                <a:spAutoFit/>
              </a:bodyPr>
              <a:lstStyle/>
              <a:p>
                <a:pPr defTabSz="457200" eaLnBrk="0" fontAlgn="base" hangingPunct="0">
                  <a:spcBef>
                    <a:spcPct val="0"/>
                  </a:spcBef>
                  <a:spcAft>
                    <a:spcPct val="0"/>
                  </a:spcAft>
                </a:pPr>
                <a:r>
                  <a:rPr lang="fr-FR" sz="1500" b="1" kern="1200" dirty="0">
                    <a:solidFill>
                      <a:srgbClr val="0070C0"/>
                    </a:solidFill>
                    <a:latin typeface="Arial" panose="020B0604020202020204" pitchFamily="34" charset="0"/>
                    <a:ea typeface="ＭＳ Ｐゴシック" panose="020B0600070205080204" pitchFamily="34" charset="-128"/>
                  </a:rPr>
                  <a:t>facilitateur</a:t>
                </a:r>
                <a:endParaRPr lang="fr-FR" sz="1350" b="1" kern="1200" dirty="0">
                  <a:solidFill>
                    <a:srgbClr val="0070C0"/>
                  </a:solidFill>
                  <a:latin typeface="Arial" panose="020B0604020202020204" pitchFamily="34" charset="0"/>
                  <a:ea typeface="ＭＳ Ｐゴシック" panose="020B0600070205080204" pitchFamily="34" charset="-128"/>
                </a:endParaRPr>
              </a:p>
            </p:txBody>
          </p:sp>
          <p:pic>
            <p:nvPicPr>
              <p:cNvPr id="30" name="Image 2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95543" y="5237051"/>
                <a:ext cx="545937" cy="1039100"/>
              </a:xfrm>
              <a:prstGeom prst="rect">
                <a:avLst/>
              </a:prstGeom>
            </p:spPr>
          </p:pic>
        </p:grpSp>
      </p:grpSp>
      <p:sp>
        <p:nvSpPr>
          <p:cNvPr id="52" name="TextBox 130"/>
          <p:cNvSpPr txBox="1"/>
          <p:nvPr/>
        </p:nvSpPr>
        <p:spPr>
          <a:xfrm>
            <a:off x="304800" y="266513"/>
            <a:ext cx="8534400" cy="692337"/>
          </a:xfrm>
          <a:prstGeom prst="rect">
            <a:avLst/>
          </a:prstGeom>
          <a:solidFill>
            <a:srgbClr val="FFFFFF"/>
          </a:solidFill>
          <a:ln/>
        </p:spPr>
        <p:txBody>
          <a:bodyPr wrap="square" lIns="0" tIns="0" rIns="0" bIns="0" rtlCol="0">
            <a:spAutoFit/>
          </a:bodyPr>
          <a:lstStyle/>
          <a:p>
            <a:pPr algn="just" defTabSz="457200" eaLnBrk="0" fontAlgn="base" hangingPunct="0">
              <a:lnSpc>
                <a:spcPts val="2000"/>
              </a:lnSpc>
              <a:spcBef>
                <a:spcPts val="1200"/>
              </a:spcBef>
              <a:spcAft>
                <a:spcPts val="1200"/>
              </a:spcAft>
            </a:pPr>
            <a:r>
              <a:rPr lang="en-US" sz="1800" b="1" kern="1200" spc="-75" dirty="0" smtClean="0">
                <a:solidFill>
                  <a:srgbClr val="C2113A"/>
                </a:solidFill>
                <a:latin typeface="Gill Sans" panose="020B0604020202020204" charset="0"/>
                <a:ea typeface="Roboto" panose="02000000000000000000" pitchFamily="2" charset="0"/>
                <a:cs typeface="Arial" panose="020B0604020202020204" pitchFamily="34" charset="0"/>
              </a:rPr>
              <a:t>LES RÔLES DU LEADERSHIP</a:t>
            </a:r>
            <a:endParaRPr lang="en-US" sz="1800" b="1" kern="1200" spc="-75" dirty="0">
              <a:solidFill>
                <a:srgbClr val="C2113A"/>
              </a:solidFill>
              <a:latin typeface="Gill Sans" panose="020B0604020202020204" charset="0"/>
              <a:ea typeface="Roboto" panose="02000000000000000000" pitchFamily="2" charset="0"/>
              <a:cs typeface="Arial" panose="020B0604020202020204" pitchFamily="34" charset="0"/>
            </a:endParaRP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9225F066-196D-4724-B1D8-2911FDF3CE89}" type="slidenum">
              <a:rPr lang="fr-FR" sz="1200" smtClean="0">
                <a:latin typeface="Gill Sans" panose="020B0604020202020204" charset="0"/>
              </a:rPr>
              <a:pPr algn="ctr"/>
              <a:t>5</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extLst>
      <p:ext uri="{BB962C8B-B14F-4D97-AF65-F5344CB8AC3E}">
        <p14:creationId xmlns:p14="http://schemas.microsoft.com/office/powerpoint/2010/main" val="2300250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130"/>
          <p:cNvSpPr txBox="1"/>
          <p:nvPr/>
        </p:nvSpPr>
        <p:spPr>
          <a:xfrm>
            <a:off x="304800" y="266513"/>
            <a:ext cx="8534400" cy="692337"/>
          </a:xfrm>
          <a:prstGeom prst="rect">
            <a:avLst/>
          </a:prstGeom>
          <a:solidFill>
            <a:srgbClr val="FFFFFF"/>
          </a:solidFill>
          <a:ln/>
        </p:spPr>
        <p:txBody>
          <a:bodyPr wrap="square" lIns="0" tIns="0" rIns="0" bIns="0" rtlCol="0">
            <a:spAutoFit/>
          </a:bodyPr>
          <a:lstStyle/>
          <a:p>
            <a:pPr algn="just" defTabSz="457200" eaLnBrk="0" fontAlgn="base" hangingPunct="0">
              <a:lnSpc>
                <a:spcPts val="2000"/>
              </a:lnSpc>
              <a:spcBef>
                <a:spcPts val="1200"/>
              </a:spcBef>
              <a:spcAft>
                <a:spcPts val="1200"/>
              </a:spcAft>
            </a:pPr>
            <a:r>
              <a:rPr lang="en-US" sz="1800" b="1" kern="1200" spc="-75" dirty="0" smtClean="0">
                <a:solidFill>
                  <a:srgbClr val="C2113A"/>
                </a:solidFill>
                <a:latin typeface="Gill Sans" panose="020B0604020202020204" charset="0"/>
                <a:ea typeface="Roboto" panose="02000000000000000000" pitchFamily="2" charset="0"/>
                <a:cs typeface="Arial" panose="020B0604020202020204" pitchFamily="34" charset="0"/>
              </a:rPr>
              <a:t>LES RÔLES DU LEADERSHIP</a:t>
            </a:r>
            <a:endParaRPr lang="en-US" sz="1800" b="1" kern="1200" spc="-75" dirty="0">
              <a:solidFill>
                <a:srgbClr val="C2113A"/>
              </a:solidFill>
              <a:latin typeface="Gill Sans" panose="020B0604020202020204" charset="0"/>
              <a:ea typeface="Roboto" panose="02000000000000000000" pitchFamily="2" charset="0"/>
              <a:cs typeface="Arial" panose="020B0604020202020204" pitchFamily="34" charset="0"/>
            </a:endParaRPr>
          </a:p>
        </p:txBody>
      </p:sp>
      <p:grpSp>
        <p:nvGrpSpPr>
          <p:cNvPr id="2" name="Groupe 1"/>
          <p:cNvGrpSpPr/>
          <p:nvPr/>
        </p:nvGrpSpPr>
        <p:grpSpPr>
          <a:xfrm>
            <a:off x="916755" y="1708942"/>
            <a:ext cx="7310491" cy="3426017"/>
            <a:chOff x="905492" y="2033407"/>
            <a:chExt cx="7310491" cy="3426017"/>
          </a:xfrm>
        </p:grpSpPr>
        <p:grpSp>
          <p:nvGrpSpPr>
            <p:cNvPr id="6" name="Group 5"/>
            <p:cNvGrpSpPr/>
            <p:nvPr/>
          </p:nvGrpSpPr>
          <p:grpSpPr>
            <a:xfrm>
              <a:off x="905492" y="2033407"/>
              <a:ext cx="3937973" cy="1779222"/>
              <a:chOff x="1207323" y="1568209"/>
              <a:chExt cx="5250630" cy="2372296"/>
            </a:xfrm>
          </p:grpSpPr>
          <p:sp>
            <p:nvSpPr>
              <p:cNvPr id="43" name="Right Arrow 42"/>
              <p:cNvSpPr/>
              <p:nvPr/>
            </p:nvSpPr>
            <p:spPr>
              <a:xfrm flipH="1">
                <a:off x="1207323" y="1568209"/>
                <a:ext cx="3016928" cy="2372296"/>
              </a:xfrm>
              <a:prstGeom prst="rightArrow">
                <a:avLst>
                  <a:gd name="adj1" fmla="val 61699"/>
                  <a:gd name="adj2" fmla="val 56356"/>
                </a:avLst>
              </a:prstGeom>
              <a:solidFill>
                <a:srgbClr val="637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en-US" sz="1350" kern="1200">
                  <a:solidFill>
                    <a:prstClr val="white"/>
                  </a:solidFill>
                </a:endParaRPr>
              </a:p>
            </p:txBody>
          </p:sp>
          <p:sp>
            <p:nvSpPr>
              <p:cNvPr id="19" name="Freeform 6"/>
              <p:cNvSpPr>
                <a:spLocks/>
              </p:cNvSpPr>
              <p:nvPr/>
            </p:nvSpPr>
            <p:spPr bwMode="auto">
              <a:xfrm>
                <a:off x="3962402" y="2018574"/>
                <a:ext cx="2495551" cy="1844675"/>
              </a:xfrm>
              <a:custGeom>
                <a:avLst/>
                <a:gdLst>
                  <a:gd name="T0" fmla="*/ 929 w 1095"/>
                  <a:gd name="T1" fmla="*/ 0 h 809"/>
                  <a:gd name="T2" fmla="*/ 0 w 1095"/>
                  <a:gd name="T3" fmla="*/ 0 h 809"/>
                  <a:gd name="T4" fmla="*/ 0 w 1095"/>
                  <a:gd name="T5" fmla="*/ 643 h 809"/>
                  <a:gd name="T6" fmla="*/ 929 w 1095"/>
                  <a:gd name="T7" fmla="*/ 643 h 809"/>
                  <a:gd name="T8" fmla="*/ 1095 w 1095"/>
                  <a:gd name="T9" fmla="*/ 809 h 809"/>
                  <a:gd name="T10" fmla="*/ 1095 w 1095"/>
                  <a:gd name="T11" fmla="*/ 166 h 809"/>
                  <a:gd name="T12" fmla="*/ 929 w 1095"/>
                  <a:gd name="T13" fmla="*/ 0 h 809"/>
                </a:gdLst>
                <a:ahLst/>
                <a:cxnLst>
                  <a:cxn ang="0">
                    <a:pos x="T0" y="T1"/>
                  </a:cxn>
                  <a:cxn ang="0">
                    <a:pos x="T2" y="T3"/>
                  </a:cxn>
                  <a:cxn ang="0">
                    <a:pos x="T4" y="T5"/>
                  </a:cxn>
                  <a:cxn ang="0">
                    <a:pos x="T6" y="T7"/>
                  </a:cxn>
                  <a:cxn ang="0">
                    <a:pos x="T8" y="T9"/>
                  </a:cxn>
                  <a:cxn ang="0">
                    <a:pos x="T10" y="T11"/>
                  </a:cxn>
                  <a:cxn ang="0">
                    <a:pos x="T12" y="T13"/>
                  </a:cxn>
                </a:cxnLst>
                <a:rect l="0" t="0" r="r" b="b"/>
                <a:pathLst>
                  <a:path w="1095" h="809">
                    <a:moveTo>
                      <a:pt x="929" y="0"/>
                    </a:moveTo>
                    <a:cubicBezTo>
                      <a:pt x="0" y="0"/>
                      <a:pt x="0" y="0"/>
                      <a:pt x="0" y="0"/>
                    </a:cubicBezTo>
                    <a:cubicBezTo>
                      <a:pt x="0" y="643"/>
                      <a:pt x="0" y="643"/>
                      <a:pt x="0" y="643"/>
                    </a:cubicBezTo>
                    <a:cubicBezTo>
                      <a:pt x="929" y="643"/>
                      <a:pt x="929" y="643"/>
                      <a:pt x="929" y="643"/>
                    </a:cubicBezTo>
                    <a:cubicBezTo>
                      <a:pt x="1020" y="643"/>
                      <a:pt x="1095" y="718"/>
                      <a:pt x="1095" y="809"/>
                    </a:cubicBezTo>
                    <a:cubicBezTo>
                      <a:pt x="1095" y="166"/>
                      <a:pt x="1095" y="166"/>
                      <a:pt x="1095" y="166"/>
                    </a:cubicBezTo>
                    <a:cubicBezTo>
                      <a:pt x="1095" y="74"/>
                      <a:pt x="1020" y="0"/>
                      <a:pt x="929" y="0"/>
                    </a:cubicBezTo>
                    <a:close/>
                  </a:path>
                </a:pathLst>
              </a:custGeom>
              <a:solidFill>
                <a:srgbClr val="637C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en-US" sz="1350" kern="1200">
                  <a:solidFill>
                    <a:prstClr val="black"/>
                  </a:solidFill>
                  <a:latin typeface="Arial" panose="020B0604020202020204" pitchFamily="34" charset="0"/>
                  <a:ea typeface="ＭＳ Ｐゴシック" panose="020B0600070205080204" pitchFamily="34" charset="-128"/>
                </a:endParaRPr>
              </a:p>
            </p:txBody>
          </p:sp>
        </p:grpSp>
        <p:sp>
          <p:nvSpPr>
            <p:cNvPr id="20" name="Freeform 7"/>
            <p:cNvSpPr>
              <a:spLocks/>
            </p:cNvSpPr>
            <p:nvPr/>
          </p:nvSpPr>
          <p:spPr bwMode="auto">
            <a:xfrm>
              <a:off x="4529427" y="2159212"/>
              <a:ext cx="1469101" cy="1871663"/>
            </a:xfrm>
            <a:custGeom>
              <a:avLst/>
              <a:gdLst>
                <a:gd name="T0" fmla="*/ 809 w 809"/>
                <a:gd name="T1" fmla="*/ 929 h 1095"/>
                <a:gd name="T2" fmla="*/ 809 w 809"/>
                <a:gd name="T3" fmla="*/ 0 h 1095"/>
                <a:gd name="T4" fmla="*/ 166 w 809"/>
                <a:gd name="T5" fmla="*/ 0 h 1095"/>
                <a:gd name="T6" fmla="*/ 166 w 809"/>
                <a:gd name="T7" fmla="*/ 929 h 1095"/>
                <a:gd name="T8" fmla="*/ 0 w 809"/>
                <a:gd name="T9" fmla="*/ 1095 h 1095"/>
                <a:gd name="T10" fmla="*/ 643 w 809"/>
                <a:gd name="T11" fmla="*/ 1095 h 1095"/>
                <a:gd name="T12" fmla="*/ 809 w 809"/>
                <a:gd name="T13" fmla="*/ 929 h 1095"/>
              </a:gdLst>
              <a:ahLst/>
              <a:cxnLst>
                <a:cxn ang="0">
                  <a:pos x="T0" y="T1"/>
                </a:cxn>
                <a:cxn ang="0">
                  <a:pos x="T2" y="T3"/>
                </a:cxn>
                <a:cxn ang="0">
                  <a:pos x="T4" y="T5"/>
                </a:cxn>
                <a:cxn ang="0">
                  <a:pos x="T6" y="T7"/>
                </a:cxn>
                <a:cxn ang="0">
                  <a:pos x="T8" y="T9"/>
                </a:cxn>
                <a:cxn ang="0">
                  <a:pos x="T10" y="T11"/>
                </a:cxn>
                <a:cxn ang="0">
                  <a:pos x="T12" y="T13"/>
                </a:cxn>
              </a:cxnLst>
              <a:rect l="0" t="0" r="r" b="b"/>
              <a:pathLst>
                <a:path w="809" h="1095">
                  <a:moveTo>
                    <a:pt x="809" y="929"/>
                  </a:moveTo>
                  <a:cubicBezTo>
                    <a:pt x="809" y="0"/>
                    <a:pt x="809" y="0"/>
                    <a:pt x="809" y="0"/>
                  </a:cubicBezTo>
                  <a:cubicBezTo>
                    <a:pt x="166" y="0"/>
                    <a:pt x="166" y="0"/>
                    <a:pt x="166" y="0"/>
                  </a:cubicBezTo>
                  <a:cubicBezTo>
                    <a:pt x="166" y="929"/>
                    <a:pt x="166" y="929"/>
                    <a:pt x="166" y="929"/>
                  </a:cubicBezTo>
                  <a:cubicBezTo>
                    <a:pt x="166" y="1021"/>
                    <a:pt x="91" y="1095"/>
                    <a:pt x="0" y="1095"/>
                  </a:cubicBezTo>
                  <a:cubicBezTo>
                    <a:pt x="643" y="1095"/>
                    <a:pt x="643" y="1095"/>
                    <a:pt x="643" y="1095"/>
                  </a:cubicBezTo>
                  <a:cubicBezTo>
                    <a:pt x="735" y="1095"/>
                    <a:pt x="809" y="1021"/>
                    <a:pt x="809" y="929"/>
                  </a:cubicBezTo>
                  <a:close/>
                </a:path>
              </a:pathLst>
            </a:custGeom>
            <a:solidFill>
              <a:srgbClr val="495D6B"/>
            </a:solidFill>
            <a:ln>
              <a:noFill/>
            </a:ln>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en-US" sz="1350" kern="1200">
                <a:solidFill>
                  <a:prstClr val="black"/>
                </a:solidFill>
                <a:latin typeface="Arial" panose="020B0604020202020204" pitchFamily="34" charset="0"/>
                <a:ea typeface="ＭＳ Ｐゴシック" panose="020B0600070205080204" pitchFamily="34" charset="-128"/>
              </a:endParaRPr>
            </a:p>
          </p:txBody>
        </p:sp>
        <p:grpSp>
          <p:nvGrpSpPr>
            <p:cNvPr id="7" name="Group 6"/>
            <p:cNvGrpSpPr/>
            <p:nvPr/>
          </p:nvGrpSpPr>
          <p:grpSpPr>
            <a:xfrm>
              <a:off x="4277918" y="3680202"/>
              <a:ext cx="3938065" cy="1779222"/>
              <a:chOff x="5703890" y="3782986"/>
              <a:chExt cx="5250753" cy="2372296"/>
            </a:xfrm>
          </p:grpSpPr>
          <p:sp>
            <p:nvSpPr>
              <p:cNvPr id="3" name="Right Arrow 2"/>
              <p:cNvSpPr/>
              <p:nvPr/>
            </p:nvSpPr>
            <p:spPr>
              <a:xfrm>
                <a:off x="7937715" y="3782986"/>
                <a:ext cx="3016928" cy="2372296"/>
              </a:xfrm>
              <a:prstGeom prst="rightArrow">
                <a:avLst>
                  <a:gd name="adj1" fmla="val 61699"/>
                  <a:gd name="adj2" fmla="val 56356"/>
                </a:avLst>
              </a:prstGeom>
              <a:solidFill>
                <a:srgbClr val="056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0" fontAlgn="base" hangingPunct="0">
                  <a:spcBef>
                    <a:spcPct val="0"/>
                  </a:spcBef>
                  <a:spcAft>
                    <a:spcPct val="0"/>
                  </a:spcAft>
                </a:pPr>
                <a:endParaRPr lang="en-US" sz="1350" kern="1200">
                  <a:solidFill>
                    <a:prstClr val="white"/>
                  </a:solidFill>
                </a:endParaRPr>
              </a:p>
            </p:txBody>
          </p:sp>
          <p:sp>
            <p:nvSpPr>
              <p:cNvPr id="21" name="Freeform 8"/>
              <p:cNvSpPr>
                <a:spLocks/>
              </p:cNvSpPr>
              <p:nvPr/>
            </p:nvSpPr>
            <p:spPr bwMode="auto">
              <a:xfrm>
                <a:off x="5703890" y="3860074"/>
                <a:ext cx="2495551" cy="1844675"/>
              </a:xfrm>
              <a:custGeom>
                <a:avLst/>
                <a:gdLst>
                  <a:gd name="T0" fmla="*/ 166 w 1095"/>
                  <a:gd name="T1" fmla="*/ 809 h 809"/>
                  <a:gd name="T2" fmla="*/ 1095 w 1095"/>
                  <a:gd name="T3" fmla="*/ 809 h 809"/>
                  <a:gd name="T4" fmla="*/ 1095 w 1095"/>
                  <a:gd name="T5" fmla="*/ 166 h 809"/>
                  <a:gd name="T6" fmla="*/ 166 w 1095"/>
                  <a:gd name="T7" fmla="*/ 166 h 809"/>
                  <a:gd name="T8" fmla="*/ 0 w 1095"/>
                  <a:gd name="T9" fmla="*/ 0 h 809"/>
                  <a:gd name="T10" fmla="*/ 0 w 1095"/>
                  <a:gd name="T11" fmla="*/ 643 h 809"/>
                  <a:gd name="T12" fmla="*/ 166 w 1095"/>
                  <a:gd name="T13" fmla="*/ 809 h 809"/>
                </a:gdLst>
                <a:ahLst/>
                <a:cxnLst>
                  <a:cxn ang="0">
                    <a:pos x="T0" y="T1"/>
                  </a:cxn>
                  <a:cxn ang="0">
                    <a:pos x="T2" y="T3"/>
                  </a:cxn>
                  <a:cxn ang="0">
                    <a:pos x="T4" y="T5"/>
                  </a:cxn>
                  <a:cxn ang="0">
                    <a:pos x="T6" y="T7"/>
                  </a:cxn>
                  <a:cxn ang="0">
                    <a:pos x="T8" y="T9"/>
                  </a:cxn>
                  <a:cxn ang="0">
                    <a:pos x="T10" y="T11"/>
                  </a:cxn>
                  <a:cxn ang="0">
                    <a:pos x="T12" y="T13"/>
                  </a:cxn>
                </a:cxnLst>
                <a:rect l="0" t="0" r="r" b="b"/>
                <a:pathLst>
                  <a:path w="1095" h="809">
                    <a:moveTo>
                      <a:pt x="166" y="809"/>
                    </a:moveTo>
                    <a:cubicBezTo>
                      <a:pt x="1095" y="809"/>
                      <a:pt x="1095" y="809"/>
                      <a:pt x="1095" y="809"/>
                    </a:cubicBezTo>
                    <a:cubicBezTo>
                      <a:pt x="1095" y="166"/>
                      <a:pt x="1095" y="166"/>
                      <a:pt x="1095" y="166"/>
                    </a:cubicBezTo>
                    <a:cubicBezTo>
                      <a:pt x="166" y="166"/>
                      <a:pt x="166" y="166"/>
                      <a:pt x="166" y="166"/>
                    </a:cubicBezTo>
                    <a:cubicBezTo>
                      <a:pt x="75" y="166"/>
                      <a:pt x="0" y="92"/>
                      <a:pt x="0" y="0"/>
                    </a:cubicBezTo>
                    <a:cubicBezTo>
                      <a:pt x="0" y="643"/>
                      <a:pt x="0" y="643"/>
                      <a:pt x="0" y="643"/>
                    </a:cubicBezTo>
                    <a:cubicBezTo>
                      <a:pt x="0" y="735"/>
                      <a:pt x="75" y="809"/>
                      <a:pt x="166" y="809"/>
                    </a:cubicBezTo>
                    <a:close/>
                  </a:path>
                </a:pathLst>
              </a:custGeom>
              <a:solidFill>
                <a:srgbClr val="0564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en-US" sz="1350" kern="1200">
                  <a:solidFill>
                    <a:prstClr val="black"/>
                  </a:solidFill>
                  <a:latin typeface="Arial" panose="020B0604020202020204" pitchFamily="34" charset="0"/>
                  <a:ea typeface="ＭＳ Ｐゴシック" panose="020B0600070205080204" pitchFamily="34" charset="-128"/>
                </a:endParaRPr>
              </a:p>
            </p:txBody>
          </p:sp>
        </p:grpSp>
        <p:sp>
          <p:nvSpPr>
            <p:cNvPr id="22" name="Freeform 9"/>
            <p:cNvSpPr>
              <a:spLocks/>
            </p:cNvSpPr>
            <p:nvPr/>
          </p:nvSpPr>
          <p:spPr bwMode="auto">
            <a:xfrm>
              <a:off x="3178970" y="3470127"/>
              <a:ext cx="1382316" cy="1871663"/>
            </a:xfrm>
            <a:custGeom>
              <a:avLst/>
              <a:gdLst>
                <a:gd name="T0" fmla="*/ 0 w 809"/>
                <a:gd name="T1" fmla="*/ 166 h 1095"/>
                <a:gd name="T2" fmla="*/ 0 w 809"/>
                <a:gd name="T3" fmla="*/ 1095 h 1095"/>
                <a:gd name="T4" fmla="*/ 643 w 809"/>
                <a:gd name="T5" fmla="*/ 1095 h 1095"/>
                <a:gd name="T6" fmla="*/ 643 w 809"/>
                <a:gd name="T7" fmla="*/ 166 h 1095"/>
                <a:gd name="T8" fmla="*/ 809 w 809"/>
                <a:gd name="T9" fmla="*/ 0 h 1095"/>
                <a:gd name="T10" fmla="*/ 166 w 809"/>
                <a:gd name="T11" fmla="*/ 0 h 1095"/>
                <a:gd name="T12" fmla="*/ 0 w 809"/>
                <a:gd name="T13" fmla="*/ 166 h 1095"/>
              </a:gdLst>
              <a:ahLst/>
              <a:cxnLst>
                <a:cxn ang="0">
                  <a:pos x="T0" y="T1"/>
                </a:cxn>
                <a:cxn ang="0">
                  <a:pos x="T2" y="T3"/>
                </a:cxn>
                <a:cxn ang="0">
                  <a:pos x="T4" y="T5"/>
                </a:cxn>
                <a:cxn ang="0">
                  <a:pos x="T6" y="T7"/>
                </a:cxn>
                <a:cxn ang="0">
                  <a:pos x="T8" y="T9"/>
                </a:cxn>
                <a:cxn ang="0">
                  <a:pos x="T10" y="T11"/>
                </a:cxn>
                <a:cxn ang="0">
                  <a:pos x="T12" y="T13"/>
                </a:cxn>
              </a:cxnLst>
              <a:rect l="0" t="0" r="r" b="b"/>
              <a:pathLst>
                <a:path w="809" h="1095">
                  <a:moveTo>
                    <a:pt x="0" y="166"/>
                  </a:moveTo>
                  <a:cubicBezTo>
                    <a:pt x="0" y="1095"/>
                    <a:pt x="0" y="1095"/>
                    <a:pt x="0" y="1095"/>
                  </a:cubicBezTo>
                  <a:cubicBezTo>
                    <a:pt x="643" y="1095"/>
                    <a:pt x="643" y="1095"/>
                    <a:pt x="643" y="1095"/>
                  </a:cubicBezTo>
                  <a:cubicBezTo>
                    <a:pt x="643" y="166"/>
                    <a:pt x="643" y="166"/>
                    <a:pt x="643" y="166"/>
                  </a:cubicBezTo>
                  <a:cubicBezTo>
                    <a:pt x="643" y="75"/>
                    <a:pt x="718" y="0"/>
                    <a:pt x="809" y="0"/>
                  </a:cubicBezTo>
                  <a:cubicBezTo>
                    <a:pt x="166" y="0"/>
                    <a:pt x="166" y="0"/>
                    <a:pt x="166" y="0"/>
                  </a:cubicBezTo>
                  <a:cubicBezTo>
                    <a:pt x="74" y="0"/>
                    <a:pt x="0" y="75"/>
                    <a:pt x="0" y="166"/>
                  </a:cubicBezTo>
                  <a:close/>
                </a:path>
              </a:pathLst>
            </a:custGeom>
            <a:solidFill>
              <a:srgbClr val="99AEBA"/>
            </a:solidFill>
            <a:ln>
              <a:noFill/>
            </a:ln>
            <a:extLst/>
          </p:spPr>
          <p:txBody>
            <a:bodyPr vert="horz" wrap="square" lIns="68580" tIns="34290" rIns="68580" bIns="34290" numCol="1" anchor="t" anchorCtr="0" compatLnSpc="1">
              <a:prstTxWarp prst="textNoShape">
                <a:avLst/>
              </a:prstTxWarp>
            </a:bodyPr>
            <a:lstStyle/>
            <a:p>
              <a:pPr defTabSz="457200" eaLnBrk="0" fontAlgn="base" hangingPunct="0">
                <a:spcBef>
                  <a:spcPct val="0"/>
                </a:spcBef>
                <a:spcAft>
                  <a:spcPct val="0"/>
                </a:spcAft>
              </a:pPr>
              <a:endParaRPr lang="en-US" sz="1350" kern="1200">
                <a:solidFill>
                  <a:prstClr val="black"/>
                </a:solidFill>
                <a:latin typeface="Arial" panose="020B0604020202020204" pitchFamily="34" charset="0"/>
                <a:ea typeface="ＭＳ Ｐゴシック" panose="020B0600070205080204" pitchFamily="34" charset="-128"/>
              </a:endParaRPr>
            </a:p>
          </p:txBody>
        </p:sp>
        <p:sp>
          <p:nvSpPr>
            <p:cNvPr id="14" name="TextBox 13"/>
            <p:cNvSpPr txBox="1"/>
            <p:nvPr/>
          </p:nvSpPr>
          <p:spPr>
            <a:xfrm>
              <a:off x="1532985" y="2431965"/>
              <a:ext cx="575799" cy="553998"/>
            </a:xfrm>
            <a:prstGeom prst="rect">
              <a:avLst/>
            </a:prstGeom>
            <a:noFill/>
          </p:spPr>
          <p:txBody>
            <a:bodyPr wrap="none" rtlCol="0">
              <a:spAutoFit/>
            </a:bodyPr>
            <a:lstStyle/>
            <a:p>
              <a:pPr defTabSz="457200" eaLnBrk="0" fontAlgn="base" hangingPunct="0">
                <a:spcBef>
                  <a:spcPct val="0"/>
                </a:spcBef>
                <a:spcAft>
                  <a:spcPct val="0"/>
                </a:spcAft>
              </a:pPr>
              <a:r>
                <a:rPr lang="en-US" sz="3000" kern="1200" dirty="0">
                  <a:solidFill>
                    <a:prstClr val="white"/>
                  </a:solidFill>
                  <a:latin typeface="Lato Black" panose="020F0A02020204030203" pitchFamily="34" charset="0"/>
                  <a:ea typeface="ＭＳ Ｐゴシック" panose="020B0600070205080204" pitchFamily="34" charset="-128"/>
                </a:rPr>
                <a:t>01</a:t>
              </a:r>
            </a:p>
          </p:txBody>
        </p:sp>
        <p:sp>
          <p:nvSpPr>
            <p:cNvPr id="46" name="Text Placeholder 32"/>
            <p:cNvSpPr txBox="1">
              <a:spLocks/>
            </p:cNvSpPr>
            <p:nvPr/>
          </p:nvSpPr>
          <p:spPr>
            <a:xfrm>
              <a:off x="2177269" y="2593898"/>
              <a:ext cx="2380733" cy="78703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fontAlgn="base">
                <a:spcAft>
                  <a:spcPct val="0"/>
                </a:spcAft>
                <a:buFont typeface="Arial" panose="020B0604020202020204" pitchFamily="34" charset="0"/>
                <a:buNone/>
              </a:pPr>
              <a:r>
                <a:rPr lang="fr-FR" sz="1350" dirty="0">
                  <a:solidFill>
                    <a:prstClr val="white"/>
                  </a:solidFill>
                  <a:latin typeface="Gill Sans" panose="020B0604020202020204"/>
                </a:rPr>
                <a:t>Le rôle du leader dans plusieurs situations est de développer la capacité de gérer l'incertitude.</a:t>
              </a:r>
            </a:p>
          </p:txBody>
        </p:sp>
        <p:sp>
          <p:nvSpPr>
            <p:cNvPr id="47" name="TextBox 46"/>
            <p:cNvSpPr txBox="1"/>
            <p:nvPr/>
          </p:nvSpPr>
          <p:spPr>
            <a:xfrm>
              <a:off x="4857576" y="2301238"/>
              <a:ext cx="575799" cy="553998"/>
            </a:xfrm>
            <a:prstGeom prst="rect">
              <a:avLst/>
            </a:prstGeom>
            <a:noFill/>
          </p:spPr>
          <p:txBody>
            <a:bodyPr wrap="none" rtlCol="0">
              <a:spAutoFit/>
            </a:bodyPr>
            <a:lstStyle/>
            <a:p>
              <a:pPr defTabSz="457200" eaLnBrk="0" fontAlgn="base" hangingPunct="0">
                <a:spcBef>
                  <a:spcPct val="0"/>
                </a:spcBef>
                <a:spcAft>
                  <a:spcPct val="0"/>
                </a:spcAft>
              </a:pPr>
              <a:r>
                <a:rPr lang="en-US" sz="3000" kern="1200" dirty="0">
                  <a:solidFill>
                    <a:prstClr val="white"/>
                  </a:solidFill>
                  <a:latin typeface="Lato Black" panose="020F0A02020204030203" pitchFamily="34" charset="0"/>
                  <a:ea typeface="ＭＳ Ｐゴシック" panose="020B0600070205080204" pitchFamily="34" charset="-128"/>
                </a:rPr>
                <a:t>02</a:t>
              </a:r>
            </a:p>
          </p:txBody>
        </p:sp>
        <p:sp>
          <p:nvSpPr>
            <p:cNvPr id="48" name="Text Placeholder 32"/>
            <p:cNvSpPr txBox="1">
              <a:spLocks/>
            </p:cNvSpPr>
            <p:nvPr/>
          </p:nvSpPr>
          <p:spPr>
            <a:xfrm>
              <a:off x="4860988" y="2811550"/>
              <a:ext cx="1104326" cy="106328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base">
                <a:spcAft>
                  <a:spcPct val="0"/>
                </a:spcAft>
                <a:buFont typeface="Arial" panose="020B0604020202020204" pitchFamily="34" charset="0"/>
                <a:buNone/>
              </a:pPr>
              <a:r>
                <a:rPr lang="fr-FR" sz="1350" dirty="0">
                  <a:solidFill>
                    <a:prstClr val="white"/>
                  </a:solidFill>
                  <a:latin typeface="Gill Sans" panose="020B0604020202020204"/>
                </a:rPr>
                <a:t>Toutes les décisions sont prises avec peu d'informations.</a:t>
              </a:r>
              <a:endParaRPr lang="en-US" sz="1350" dirty="0">
                <a:solidFill>
                  <a:prstClr val="white"/>
                </a:solidFill>
                <a:latin typeface="Gill Sans" panose="020B0604020202020204"/>
              </a:endParaRPr>
            </a:p>
          </p:txBody>
        </p:sp>
        <p:sp>
          <p:nvSpPr>
            <p:cNvPr id="49" name="TextBox 48"/>
            <p:cNvSpPr txBox="1"/>
            <p:nvPr/>
          </p:nvSpPr>
          <p:spPr>
            <a:xfrm>
              <a:off x="3196494" y="3747846"/>
              <a:ext cx="575799" cy="553998"/>
            </a:xfrm>
            <a:prstGeom prst="rect">
              <a:avLst/>
            </a:prstGeom>
            <a:noFill/>
          </p:spPr>
          <p:txBody>
            <a:bodyPr wrap="none" rtlCol="0">
              <a:spAutoFit/>
            </a:bodyPr>
            <a:lstStyle/>
            <a:p>
              <a:pPr defTabSz="457200" eaLnBrk="0" fontAlgn="base" hangingPunct="0">
                <a:spcBef>
                  <a:spcPct val="0"/>
                </a:spcBef>
                <a:spcAft>
                  <a:spcPct val="0"/>
                </a:spcAft>
              </a:pPr>
              <a:r>
                <a:rPr lang="en-US" sz="3000" kern="1200" dirty="0">
                  <a:solidFill>
                    <a:prstClr val="white"/>
                  </a:solidFill>
                  <a:latin typeface="Lato Black" panose="020F0A02020204030203" pitchFamily="34" charset="0"/>
                  <a:ea typeface="ＭＳ Ｐゴシック" panose="020B0600070205080204" pitchFamily="34" charset="-128"/>
                </a:rPr>
                <a:t>04</a:t>
              </a:r>
            </a:p>
          </p:txBody>
        </p:sp>
        <p:sp>
          <p:nvSpPr>
            <p:cNvPr id="50" name="Text Placeholder 32"/>
            <p:cNvSpPr txBox="1">
              <a:spLocks/>
            </p:cNvSpPr>
            <p:nvPr/>
          </p:nvSpPr>
          <p:spPr>
            <a:xfrm>
              <a:off x="3259332" y="4289241"/>
              <a:ext cx="954702" cy="78703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base">
                <a:spcAft>
                  <a:spcPct val="0"/>
                </a:spcAft>
                <a:buFont typeface="Arial" panose="020B0604020202020204" pitchFamily="34" charset="0"/>
                <a:buNone/>
              </a:pPr>
              <a:endParaRPr lang="en-US" sz="900" dirty="0">
                <a:solidFill>
                  <a:prstClr val="white"/>
                </a:solidFill>
                <a:latin typeface="Lato Light" panose="020F0302020204030203" pitchFamily="34" charset="0"/>
              </a:endParaRPr>
            </a:p>
          </p:txBody>
        </p:sp>
        <p:sp>
          <p:nvSpPr>
            <p:cNvPr id="51" name="TextBox 50"/>
            <p:cNvSpPr txBox="1"/>
            <p:nvPr/>
          </p:nvSpPr>
          <p:spPr>
            <a:xfrm>
              <a:off x="4423546" y="4101410"/>
              <a:ext cx="575799" cy="553998"/>
            </a:xfrm>
            <a:prstGeom prst="rect">
              <a:avLst/>
            </a:prstGeom>
            <a:noFill/>
          </p:spPr>
          <p:txBody>
            <a:bodyPr wrap="none" rtlCol="0">
              <a:spAutoFit/>
            </a:bodyPr>
            <a:lstStyle/>
            <a:p>
              <a:pPr defTabSz="457200" eaLnBrk="0" fontAlgn="base" hangingPunct="0">
                <a:spcBef>
                  <a:spcPct val="0"/>
                </a:spcBef>
                <a:spcAft>
                  <a:spcPct val="0"/>
                </a:spcAft>
              </a:pPr>
              <a:r>
                <a:rPr lang="en-US" sz="3000" kern="1200" dirty="0">
                  <a:solidFill>
                    <a:prstClr val="white"/>
                  </a:solidFill>
                  <a:latin typeface="Lato Black" panose="020F0A02020204030203" pitchFamily="34" charset="0"/>
                  <a:ea typeface="ＭＳ Ｐゴシック" panose="020B0600070205080204" pitchFamily="34" charset="-128"/>
                </a:rPr>
                <a:t>03</a:t>
              </a:r>
            </a:p>
          </p:txBody>
        </p:sp>
        <p:sp>
          <p:nvSpPr>
            <p:cNvPr id="52" name="Text Placeholder 32"/>
            <p:cNvSpPr txBox="1">
              <a:spLocks/>
            </p:cNvSpPr>
            <p:nvPr/>
          </p:nvSpPr>
          <p:spPr>
            <a:xfrm>
              <a:off x="5067830" y="4163331"/>
              <a:ext cx="2443823" cy="85115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fontAlgn="base">
                <a:spcAft>
                  <a:spcPct val="0"/>
                </a:spcAft>
                <a:buFont typeface="Arial" panose="020B0604020202020204" pitchFamily="34" charset="0"/>
                <a:buNone/>
              </a:pPr>
              <a:r>
                <a:rPr lang="fr-FR" sz="1350" dirty="0">
                  <a:solidFill>
                    <a:prstClr val="white"/>
                  </a:solidFill>
                  <a:latin typeface="Gill Sans" panose="020B0604020202020204"/>
                </a:rPr>
                <a:t>Une partie de votre travail en tant que leader est de plonger dans une situation de chaos avec peu d'informations ... et y rester, solide.</a:t>
              </a:r>
            </a:p>
          </p:txBody>
        </p:sp>
        <p:sp>
          <p:nvSpPr>
            <p:cNvPr id="23" name="Text Placeholder 32"/>
            <p:cNvSpPr txBox="1">
              <a:spLocks/>
            </p:cNvSpPr>
            <p:nvPr/>
          </p:nvSpPr>
          <p:spPr>
            <a:xfrm>
              <a:off x="3267504" y="4227194"/>
              <a:ext cx="1104326" cy="106328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base">
                <a:spcAft>
                  <a:spcPct val="0"/>
                </a:spcAft>
                <a:buFont typeface="Arial" panose="020B0604020202020204" pitchFamily="34" charset="0"/>
                <a:buNone/>
              </a:pPr>
              <a:r>
                <a:rPr lang="fr-FR" sz="1350" dirty="0">
                  <a:solidFill>
                    <a:prstClr val="white"/>
                  </a:solidFill>
                  <a:latin typeface="Gill Sans" panose="020B0604020202020204"/>
                </a:rPr>
                <a:t>ACTION </a:t>
              </a:r>
            </a:p>
            <a:p>
              <a:pPr marL="0" indent="0" fontAlgn="base">
                <a:spcAft>
                  <a:spcPct val="0"/>
                </a:spcAft>
                <a:buFont typeface="Arial" panose="020B0604020202020204" pitchFamily="34" charset="0"/>
                <a:buNone/>
              </a:pPr>
              <a:r>
                <a:rPr lang="fr-FR" sz="1350" dirty="0">
                  <a:solidFill>
                    <a:prstClr val="white"/>
                  </a:solidFill>
                  <a:latin typeface="Gill Sans" panose="020B0604020202020204"/>
                </a:rPr>
                <a:t>PLAN</a:t>
              </a:r>
            </a:p>
          </p:txBody>
        </p:sp>
      </p:grpSp>
      <p:sp>
        <p:nvSpPr>
          <p:cNvPr id="4" name="ZoneTexte 3"/>
          <p:cNvSpPr txBox="1"/>
          <p:nvPr/>
        </p:nvSpPr>
        <p:spPr>
          <a:xfrm>
            <a:off x="4000500" y="6286499"/>
            <a:ext cx="1270000" cy="279400"/>
          </a:xfrm>
          <a:prstGeom prst="rect">
            <a:avLst/>
          </a:prstGeom>
          <a:noFill/>
        </p:spPr>
        <p:txBody>
          <a:bodyPr vert="horz" rtlCol="0">
            <a:spAutoFit/>
          </a:bodyPr>
          <a:lstStyle/>
          <a:p>
            <a:pPr algn="ctr"/>
            <a:fld id="{FD9787B6-9CBF-4F59-80D3-5D4DB1B11CD3}" type="slidenum">
              <a:rPr lang="fr-FR" sz="1200" smtClean="0">
                <a:latin typeface="Gill Sans" panose="020B0604020202020204" charset="0"/>
              </a:rPr>
              <a:pPr algn="ctr"/>
              <a:t>6</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extLst>
      <p:ext uri="{BB962C8B-B14F-4D97-AF65-F5344CB8AC3E}">
        <p14:creationId xmlns:p14="http://schemas.microsoft.com/office/powerpoint/2010/main" val="2852828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 Placeholder 33"/>
          <p:cNvSpPr txBox="1">
            <a:spLocks/>
          </p:cNvSpPr>
          <p:nvPr/>
        </p:nvSpPr>
        <p:spPr>
          <a:xfrm>
            <a:off x="304225" y="958849"/>
            <a:ext cx="8534400" cy="4673600"/>
          </a:xfrm>
          <a:prstGeom prst="rect">
            <a:avLst/>
          </a:prstGeom>
          <a:solidFill>
            <a:srgbClr val="FFFFFF"/>
          </a:solidFill>
          <a:ln/>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ts val="2000"/>
              </a:lnSpc>
              <a:spcBef>
                <a:spcPts val="1200"/>
              </a:spcBef>
              <a:spcAft>
                <a:spcPts val="1200"/>
              </a:spcAft>
              <a:buNone/>
            </a:pPr>
            <a:r>
              <a:rPr lang="en-AU" sz="2000" b="1" dirty="0" err="1">
                <a:solidFill>
                  <a:srgbClr val="17375E"/>
                </a:solidFill>
                <a:latin typeface="Gill Sans" panose="020B0604020202020204" charset="0"/>
              </a:rPr>
              <a:t>Cerveau</a:t>
            </a:r>
            <a:r>
              <a:rPr lang="en-AU" sz="2000" b="1" dirty="0">
                <a:solidFill>
                  <a:srgbClr val="17375E"/>
                </a:solidFill>
                <a:latin typeface="Gill Sans" panose="020B0604020202020204" charset="0"/>
              </a:rPr>
              <a:t> </a:t>
            </a:r>
            <a:r>
              <a:rPr lang="en-AU" sz="2000" b="1" dirty="0" err="1">
                <a:solidFill>
                  <a:srgbClr val="17375E"/>
                </a:solidFill>
                <a:latin typeface="Gill Sans" panose="020B0604020202020204" charset="0"/>
              </a:rPr>
              <a:t>Triunique</a:t>
            </a:r>
            <a:endParaRPr lang="en-AU" sz="2000" b="1" dirty="0">
              <a:solidFill>
                <a:srgbClr val="17375E"/>
              </a:solidFill>
              <a:latin typeface="Gill Sans" panose="020B0604020202020204" charset="0"/>
            </a:endParaRPr>
          </a:p>
        </p:txBody>
      </p:sp>
      <p:sp>
        <p:nvSpPr>
          <p:cNvPr id="112" name="Freeform 56"/>
          <p:cNvSpPr>
            <a:spLocks/>
          </p:cNvSpPr>
          <p:nvPr/>
        </p:nvSpPr>
        <p:spPr bwMode="auto">
          <a:xfrm>
            <a:off x="304800" y="2091825"/>
            <a:ext cx="2893541" cy="3261131"/>
          </a:xfrm>
          <a:custGeom>
            <a:avLst/>
            <a:gdLst>
              <a:gd name="T0" fmla="*/ 240 w 1330"/>
              <a:gd name="T1" fmla="*/ 1082 h 1500"/>
              <a:gd name="T2" fmla="*/ 166 w 1330"/>
              <a:gd name="T3" fmla="*/ 1500 h 1500"/>
              <a:gd name="T4" fmla="*/ 824 w 1330"/>
              <a:gd name="T5" fmla="*/ 1500 h 1500"/>
              <a:gd name="T6" fmla="*/ 866 w 1330"/>
              <a:gd name="T7" fmla="*/ 1322 h 1500"/>
              <a:gd name="T8" fmla="*/ 1134 w 1330"/>
              <a:gd name="T9" fmla="*/ 1293 h 1500"/>
              <a:gd name="T10" fmla="*/ 1188 w 1330"/>
              <a:gd name="T11" fmla="*/ 1207 h 1500"/>
              <a:gd name="T12" fmla="*/ 1195 w 1330"/>
              <a:gd name="T13" fmla="*/ 1123 h 1500"/>
              <a:gd name="T14" fmla="*/ 1206 w 1330"/>
              <a:gd name="T15" fmla="*/ 1055 h 1500"/>
              <a:gd name="T16" fmla="*/ 1226 w 1330"/>
              <a:gd name="T17" fmla="*/ 978 h 1500"/>
              <a:gd name="T18" fmla="*/ 1254 w 1330"/>
              <a:gd name="T19" fmla="*/ 922 h 1500"/>
              <a:gd name="T20" fmla="*/ 1319 w 1330"/>
              <a:gd name="T21" fmla="*/ 869 h 1500"/>
              <a:gd name="T22" fmla="*/ 1225 w 1330"/>
              <a:gd name="T23" fmla="*/ 727 h 1500"/>
              <a:gd name="T24" fmla="*/ 1169 w 1330"/>
              <a:gd name="T25" fmla="*/ 629 h 1500"/>
              <a:gd name="T26" fmla="*/ 1193 w 1330"/>
              <a:gd name="T27" fmla="*/ 552 h 1500"/>
              <a:gd name="T28" fmla="*/ 628 w 1330"/>
              <a:gd name="T29" fmla="*/ 0 h 1500"/>
              <a:gd name="T30" fmla="*/ 0 w 1330"/>
              <a:gd name="T31" fmla="*/ 544 h 1500"/>
              <a:gd name="T32" fmla="*/ 240 w 1330"/>
              <a:gd name="T33" fmla="*/ 1082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30" h="1500">
                <a:moveTo>
                  <a:pt x="240" y="1082"/>
                </a:moveTo>
                <a:cubicBezTo>
                  <a:pt x="296" y="1206"/>
                  <a:pt x="216" y="1374"/>
                  <a:pt x="166" y="1500"/>
                </a:cubicBezTo>
                <a:cubicBezTo>
                  <a:pt x="362" y="1500"/>
                  <a:pt x="824" y="1500"/>
                  <a:pt x="824" y="1500"/>
                </a:cubicBezTo>
                <a:cubicBezTo>
                  <a:pt x="824" y="1500"/>
                  <a:pt x="825" y="1358"/>
                  <a:pt x="866" y="1322"/>
                </a:cubicBezTo>
                <a:cubicBezTo>
                  <a:pt x="907" y="1286"/>
                  <a:pt x="1089" y="1308"/>
                  <a:pt x="1134" y="1293"/>
                </a:cubicBezTo>
                <a:cubicBezTo>
                  <a:pt x="1179" y="1278"/>
                  <a:pt x="1196" y="1242"/>
                  <a:pt x="1188" y="1207"/>
                </a:cubicBezTo>
                <a:cubicBezTo>
                  <a:pt x="1180" y="1172"/>
                  <a:pt x="1170" y="1143"/>
                  <a:pt x="1195" y="1123"/>
                </a:cubicBezTo>
                <a:cubicBezTo>
                  <a:pt x="1220" y="1103"/>
                  <a:pt x="1224" y="1081"/>
                  <a:pt x="1206" y="1055"/>
                </a:cubicBezTo>
                <a:cubicBezTo>
                  <a:pt x="1249" y="1038"/>
                  <a:pt x="1245" y="1003"/>
                  <a:pt x="1226" y="978"/>
                </a:cubicBezTo>
                <a:cubicBezTo>
                  <a:pt x="1207" y="953"/>
                  <a:pt x="1208" y="931"/>
                  <a:pt x="1254" y="922"/>
                </a:cubicBezTo>
                <a:cubicBezTo>
                  <a:pt x="1300" y="913"/>
                  <a:pt x="1330" y="895"/>
                  <a:pt x="1319" y="869"/>
                </a:cubicBezTo>
                <a:cubicBezTo>
                  <a:pt x="1308" y="843"/>
                  <a:pt x="1262" y="774"/>
                  <a:pt x="1225" y="727"/>
                </a:cubicBezTo>
                <a:cubicBezTo>
                  <a:pt x="1188" y="680"/>
                  <a:pt x="1166" y="642"/>
                  <a:pt x="1169" y="629"/>
                </a:cubicBezTo>
                <a:cubicBezTo>
                  <a:pt x="1172" y="616"/>
                  <a:pt x="1193" y="588"/>
                  <a:pt x="1193" y="552"/>
                </a:cubicBezTo>
                <a:cubicBezTo>
                  <a:pt x="1193" y="451"/>
                  <a:pt x="1076" y="0"/>
                  <a:pt x="628" y="0"/>
                </a:cubicBezTo>
                <a:cubicBezTo>
                  <a:pt x="180" y="0"/>
                  <a:pt x="0" y="208"/>
                  <a:pt x="0" y="544"/>
                </a:cubicBezTo>
                <a:cubicBezTo>
                  <a:pt x="0" y="806"/>
                  <a:pt x="184" y="958"/>
                  <a:pt x="240" y="1082"/>
                </a:cubicBezTo>
                <a:close/>
              </a:path>
            </a:pathLst>
          </a:custGeom>
          <a:solidFill>
            <a:schemeClr val="bg2"/>
          </a:solidFill>
          <a:ln>
            <a:noFill/>
          </a:ln>
        </p:spPr>
        <p:txBody>
          <a:bodyPr vert="horz" wrap="square" lIns="68580" tIns="34290" rIns="68580" bIns="34290" numCol="1" anchor="t" anchorCtr="0" compatLnSpc="1">
            <a:prstTxWarp prst="textNoShape">
              <a:avLst/>
            </a:prstTxWarp>
          </a:bodyPr>
          <a:lstStyle/>
          <a:p>
            <a:endParaRPr lang="id-ID" sz="1350">
              <a:solidFill>
                <a:prstClr val="black"/>
              </a:solidFill>
            </a:endParaRPr>
          </a:p>
        </p:txBody>
      </p:sp>
      <p:sp>
        <p:nvSpPr>
          <p:cNvPr id="113" name="Freeform 57"/>
          <p:cNvSpPr>
            <a:spLocks/>
          </p:cNvSpPr>
          <p:nvPr/>
        </p:nvSpPr>
        <p:spPr bwMode="auto">
          <a:xfrm>
            <a:off x="559384" y="2442419"/>
            <a:ext cx="512890" cy="1539909"/>
          </a:xfrm>
          <a:custGeom>
            <a:avLst/>
            <a:gdLst>
              <a:gd name="T0" fmla="*/ 0 w 236"/>
              <a:gd name="T1" fmla="*/ 448 h 708"/>
              <a:gd name="T2" fmla="*/ 236 w 236"/>
              <a:gd name="T3" fmla="*/ 708 h 708"/>
              <a:gd name="T4" fmla="*/ 236 w 236"/>
              <a:gd name="T5" fmla="*/ 0 h 708"/>
              <a:gd name="T6" fmla="*/ 0 w 236"/>
              <a:gd name="T7" fmla="*/ 448 h 708"/>
            </a:gdLst>
            <a:ahLst/>
            <a:cxnLst>
              <a:cxn ang="0">
                <a:pos x="T0" y="T1"/>
              </a:cxn>
              <a:cxn ang="0">
                <a:pos x="T2" y="T3"/>
              </a:cxn>
              <a:cxn ang="0">
                <a:pos x="T4" y="T5"/>
              </a:cxn>
              <a:cxn ang="0">
                <a:pos x="T6" y="T7"/>
              </a:cxn>
            </a:cxnLst>
            <a:rect l="0" t="0" r="r" b="b"/>
            <a:pathLst>
              <a:path w="236" h="708">
                <a:moveTo>
                  <a:pt x="0" y="448"/>
                </a:moveTo>
                <a:cubicBezTo>
                  <a:pt x="0" y="606"/>
                  <a:pt x="123" y="691"/>
                  <a:pt x="236" y="708"/>
                </a:cubicBezTo>
                <a:cubicBezTo>
                  <a:pt x="236" y="0"/>
                  <a:pt x="236" y="0"/>
                  <a:pt x="236" y="0"/>
                </a:cubicBezTo>
                <a:cubicBezTo>
                  <a:pt x="24" y="108"/>
                  <a:pt x="0" y="282"/>
                  <a:pt x="0" y="448"/>
                </a:cubicBezTo>
                <a:close/>
              </a:path>
            </a:pathLst>
          </a:custGeom>
          <a:solidFill>
            <a:srgbClr val="FCC00E"/>
          </a:solidFill>
          <a:ln>
            <a:noFill/>
          </a:ln>
          <a:extLst/>
        </p:spPr>
        <p:txBody>
          <a:bodyPr vert="horz" wrap="square" lIns="68580" tIns="34290" rIns="68580" bIns="34290" numCol="1" anchor="t" anchorCtr="0" compatLnSpc="1">
            <a:prstTxWarp prst="textNoShape">
              <a:avLst/>
            </a:prstTxWarp>
          </a:bodyPr>
          <a:lstStyle/>
          <a:p>
            <a:endParaRPr lang="id-ID" sz="1350">
              <a:solidFill>
                <a:prstClr val="black"/>
              </a:solidFill>
            </a:endParaRPr>
          </a:p>
        </p:txBody>
      </p:sp>
      <p:sp>
        <p:nvSpPr>
          <p:cNvPr id="114" name="Freeform 58"/>
          <p:cNvSpPr>
            <a:spLocks/>
          </p:cNvSpPr>
          <p:nvPr/>
        </p:nvSpPr>
        <p:spPr bwMode="auto">
          <a:xfrm>
            <a:off x="1170380" y="2292154"/>
            <a:ext cx="512890" cy="1700110"/>
          </a:xfrm>
          <a:custGeom>
            <a:avLst/>
            <a:gdLst>
              <a:gd name="T0" fmla="*/ 154 w 236"/>
              <a:gd name="T1" fmla="*/ 8 h 782"/>
              <a:gd name="T2" fmla="*/ 0 w 236"/>
              <a:gd name="T3" fmla="*/ 49 h 782"/>
              <a:gd name="T4" fmla="*/ 0 w 236"/>
              <a:gd name="T5" fmla="*/ 782 h 782"/>
              <a:gd name="T6" fmla="*/ 236 w 236"/>
              <a:gd name="T7" fmla="*/ 680 h 782"/>
              <a:gd name="T8" fmla="*/ 236 w 236"/>
              <a:gd name="T9" fmla="*/ 0 h 782"/>
              <a:gd name="T10" fmla="*/ 154 w 236"/>
              <a:gd name="T11" fmla="*/ 8 h 782"/>
            </a:gdLst>
            <a:ahLst/>
            <a:cxnLst>
              <a:cxn ang="0">
                <a:pos x="T0" y="T1"/>
              </a:cxn>
              <a:cxn ang="0">
                <a:pos x="T2" y="T3"/>
              </a:cxn>
              <a:cxn ang="0">
                <a:pos x="T4" y="T5"/>
              </a:cxn>
              <a:cxn ang="0">
                <a:pos x="T6" y="T7"/>
              </a:cxn>
              <a:cxn ang="0">
                <a:pos x="T8" y="T9"/>
              </a:cxn>
              <a:cxn ang="0">
                <a:pos x="T10" y="T11"/>
              </a:cxn>
            </a:cxnLst>
            <a:rect l="0" t="0" r="r" b="b"/>
            <a:pathLst>
              <a:path w="236" h="782">
                <a:moveTo>
                  <a:pt x="154" y="8"/>
                </a:moveTo>
                <a:cubicBezTo>
                  <a:pt x="95" y="17"/>
                  <a:pt x="44" y="31"/>
                  <a:pt x="0" y="49"/>
                </a:cubicBezTo>
                <a:cubicBezTo>
                  <a:pt x="0" y="782"/>
                  <a:pt x="0" y="782"/>
                  <a:pt x="0" y="782"/>
                </a:cubicBezTo>
                <a:cubicBezTo>
                  <a:pt x="106" y="782"/>
                  <a:pt x="236" y="777"/>
                  <a:pt x="236" y="680"/>
                </a:cubicBezTo>
                <a:cubicBezTo>
                  <a:pt x="236" y="0"/>
                  <a:pt x="236" y="0"/>
                  <a:pt x="236" y="0"/>
                </a:cubicBezTo>
                <a:cubicBezTo>
                  <a:pt x="209" y="1"/>
                  <a:pt x="182" y="3"/>
                  <a:pt x="154" y="8"/>
                </a:cubicBezTo>
                <a:close/>
              </a:path>
            </a:pathLst>
          </a:custGeom>
          <a:solidFill>
            <a:srgbClr val="EB5356"/>
          </a:solidFill>
          <a:ln>
            <a:solidFill>
              <a:srgbClr val="99AEBA"/>
            </a:solidFill>
          </a:ln>
          <a:extLst/>
        </p:spPr>
        <p:txBody>
          <a:bodyPr vert="horz" wrap="square" lIns="68580" tIns="34290" rIns="68580" bIns="34290" numCol="1" anchor="t" anchorCtr="0" compatLnSpc="1">
            <a:prstTxWarp prst="textNoShape">
              <a:avLst/>
            </a:prstTxWarp>
          </a:bodyPr>
          <a:lstStyle/>
          <a:p>
            <a:endParaRPr lang="id-ID" sz="1350">
              <a:solidFill>
                <a:prstClr val="black"/>
              </a:solidFill>
            </a:endParaRPr>
          </a:p>
        </p:txBody>
      </p:sp>
      <p:sp>
        <p:nvSpPr>
          <p:cNvPr id="118" name="Text Placeholder 33"/>
          <p:cNvSpPr txBox="1">
            <a:spLocks/>
          </p:cNvSpPr>
          <p:nvPr/>
        </p:nvSpPr>
        <p:spPr>
          <a:xfrm>
            <a:off x="1288468" y="3057023"/>
            <a:ext cx="252107" cy="22752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AU" sz="1200" b="1" dirty="0">
                <a:solidFill>
                  <a:prstClr val="white"/>
                </a:solidFill>
                <a:latin typeface="Lato" panose="020F0502020204030203" pitchFamily="34" charset="0"/>
              </a:rPr>
              <a:t>02</a:t>
            </a:r>
          </a:p>
        </p:txBody>
      </p:sp>
      <p:sp>
        <p:nvSpPr>
          <p:cNvPr id="115" name="Freeform 59"/>
          <p:cNvSpPr>
            <a:spLocks/>
          </p:cNvSpPr>
          <p:nvPr/>
        </p:nvSpPr>
        <p:spPr bwMode="auto">
          <a:xfrm>
            <a:off x="1778893" y="2290911"/>
            <a:ext cx="514131" cy="1691417"/>
          </a:xfrm>
          <a:custGeom>
            <a:avLst/>
            <a:gdLst>
              <a:gd name="T0" fmla="*/ 0 w 236"/>
              <a:gd name="T1" fmla="*/ 0 h 677"/>
              <a:gd name="T2" fmla="*/ 0 w 236"/>
              <a:gd name="T3" fmla="*/ 677 h 677"/>
              <a:gd name="T4" fmla="*/ 129 w 236"/>
              <a:gd name="T5" fmla="*/ 677 h 677"/>
              <a:gd name="T6" fmla="*/ 236 w 236"/>
              <a:gd name="T7" fmla="*/ 569 h 677"/>
              <a:gd name="T8" fmla="*/ 236 w 236"/>
              <a:gd name="T9" fmla="*/ 61 h 677"/>
              <a:gd name="T10" fmla="*/ 0 w 236"/>
              <a:gd name="T11" fmla="*/ 0 h 677"/>
            </a:gdLst>
            <a:ahLst/>
            <a:cxnLst>
              <a:cxn ang="0">
                <a:pos x="T0" y="T1"/>
              </a:cxn>
              <a:cxn ang="0">
                <a:pos x="T2" y="T3"/>
              </a:cxn>
              <a:cxn ang="0">
                <a:pos x="T4" y="T5"/>
              </a:cxn>
              <a:cxn ang="0">
                <a:pos x="T6" y="T7"/>
              </a:cxn>
              <a:cxn ang="0">
                <a:pos x="T8" y="T9"/>
              </a:cxn>
              <a:cxn ang="0">
                <a:pos x="T10" y="T11"/>
              </a:cxn>
            </a:cxnLst>
            <a:rect l="0" t="0" r="r" b="b"/>
            <a:pathLst>
              <a:path w="236" h="677">
                <a:moveTo>
                  <a:pt x="0" y="0"/>
                </a:moveTo>
                <a:cubicBezTo>
                  <a:pt x="0" y="677"/>
                  <a:pt x="0" y="677"/>
                  <a:pt x="0" y="677"/>
                </a:cubicBezTo>
                <a:cubicBezTo>
                  <a:pt x="23" y="677"/>
                  <a:pt x="63" y="677"/>
                  <a:pt x="129" y="677"/>
                </a:cubicBezTo>
                <a:cubicBezTo>
                  <a:pt x="188" y="677"/>
                  <a:pt x="236" y="652"/>
                  <a:pt x="236" y="569"/>
                </a:cubicBezTo>
                <a:cubicBezTo>
                  <a:pt x="236" y="61"/>
                  <a:pt x="236" y="61"/>
                  <a:pt x="236" y="61"/>
                </a:cubicBezTo>
                <a:cubicBezTo>
                  <a:pt x="168" y="25"/>
                  <a:pt x="89" y="3"/>
                  <a:pt x="0" y="0"/>
                </a:cubicBezTo>
                <a:close/>
              </a:path>
            </a:pathLst>
          </a:custGeom>
          <a:solidFill>
            <a:srgbClr val="495D6B"/>
          </a:solidFill>
          <a:ln>
            <a:solidFill>
              <a:srgbClr val="495D6B"/>
            </a:solidFill>
          </a:ln>
          <a:extLst/>
        </p:spPr>
        <p:txBody>
          <a:bodyPr vert="horz" wrap="square" lIns="68580" tIns="34290" rIns="68580" bIns="34290" numCol="1" anchor="t" anchorCtr="0" compatLnSpc="1">
            <a:prstTxWarp prst="textNoShape">
              <a:avLst/>
            </a:prstTxWarp>
          </a:bodyPr>
          <a:lstStyle/>
          <a:p>
            <a:endParaRPr lang="id-ID" sz="1350">
              <a:solidFill>
                <a:prstClr val="black"/>
              </a:solidFill>
            </a:endParaRPr>
          </a:p>
        </p:txBody>
      </p:sp>
      <p:sp>
        <p:nvSpPr>
          <p:cNvPr id="31" name="Text Placeholder 33"/>
          <p:cNvSpPr txBox="1">
            <a:spLocks/>
          </p:cNvSpPr>
          <p:nvPr/>
        </p:nvSpPr>
        <p:spPr>
          <a:xfrm>
            <a:off x="3703839" y="2902083"/>
            <a:ext cx="252107" cy="22752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AU" sz="1200" b="1" dirty="0">
                <a:solidFill>
                  <a:prstClr val="white"/>
                </a:solidFill>
                <a:latin typeface="Lato" panose="020F0502020204030203" pitchFamily="34" charset="0"/>
              </a:rPr>
              <a:t>01</a:t>
            </a:r>
          </a:p>
        </p:txBody>
      </p:sp>
      <p:sp>
        <p:nvSpPr>
          <p:cNvPr id="32" name="Text Placeholder 33"/>
          <p:cNvSpPr txBox="1">
            <a:spLocks/>
          </p:cNvSpPr>
          <p:nvPr/>
        </p:nvSpPr>
        <p:spPr>
          <a:xfrm>
            <a:off x="3804851" y="1758643"/>
            <a:ext cx="252107" cy="22752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AU" sz="1200" b="1" dirty="0">
                <a:solidFill>
                  <a:prstClr val="white"/>
                </a:solidFill>
                <a:latin typeface="Lato" panose="020F0502020204030203" pitchFamily="34" charset="0"/>
              </a:rPr>
              <a:t>0</a:t>
            </a:r>
          </a:p>
        </p:txBody>
      </p:sp>
      <p:sp>
        <p:nvSpPr>
          <p:cNvPr id="34" name="Rectangle 33"/>
          <p:cNvSpPr/>
          <p:nvPr/>
        </p:nvSpPr>
        <p:spPr>
          <a:xfrm>
            <a:off x="3548651" y="1377424"/>
            <a:ext cx="559197" cy="549070"/>
          </a:xfrm>
          <a:prstGeom prst="rect">
            <a:avLst/>
          </a:prstGeom>
          <a:solidFill>
            <a:srgbClr val="FCC0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prstClr val="white"/>
              </a:solidFill>
              <a:latin typeface="FontAwesome" pitchFamily="2" charset="0"/>
            </a:endParaRPr>
          </a:p>
        </p:txBody>
      </p:sp>
      <p:sp>
        <p:nvSpPr>
          <p:cNvPr id="35" name="Text Placeholder 32"/>
          <p:cNvSpPr txBox="1">
            <a:spLocks/>
          </p:cNvSpPr>
          <p:nvPr/>
        </p:nvSpPr>
        <p:spPr>
          <a:xfrm>
            <a:off x="4399166" y="1582545"/>
            <a:ext cx="4453458" cy="528457"/>
          </a:xfrm>
          <a:prstGeom prst="rect">
            <a:avLst/>
          </a:prstGeom>
          <a:solidFill>
            <a:srgbClr val="FFFFFF"/>
          </a:solidFill>
          <a:ln/>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ts val="2000"/>
              </a:lnSpc>
              <a:spcBef>
                <a:spcPts val="1200"/>
              </a:spcBef>
              <a:spcAft>
                <a:spcPts val="1200"/>
              </a:spcAft>
              <a:buNone/>
            </a:pPr>
            <a:r>
              <a:rPr lang="fr-FR" sz="1600" dirty="0">
                <a:solidFill>
                  <a:srgbClr val="17375E"/>
                </a:solidFill>
                <a:latin typeface="Gill Sans" panose="020B0604020202020204" charset="0"/>
                <a:ea typeface="Arial"/>
                <a:cs typeface="Arial"/>
              </a:rPr>
              <a:t>Le plus ancien, il assure les fonctions vitales de l'organisme en contrôlant la fréquence cardiaque, la respiration, la température </a:t>
            </a:r>
            <a:r>
              <a:rPr lang="fr-FR" sz="1600" dirty="0" smtClean="0">
                <a:solidFill>
                  <a:srgbClr val="17375E"/>
                </a:solidFill>
                <a:latin typeface="Gill Sans" panose="020B0604020202020204" charset="0"/>
                <a:ea typeface="Arial"/>
                <a:cs typeface="Arial"/>
              </a:rPr>
              <a:t>corporelle, </a:t>
            </a:r>
            <a:r>
              <a:rPr lang="fr-FR" sz="1600" dirty="0">
                <a:solidFill>
                  <a:srgbClr val="17375E"/>
                </a:solidFill>
                <a:latin typeface="Gill Sans" panose="020B0604020202020204" charset="0"/>
                <a:ea typeface="Arial"/>
                <a:cs typeface="Arial"/>
              </a:rPr>
              <a:t>l'équilibre</a:t>
            </a:r>
            <a:r>
              <a:rPr lang="fr-FR" sz="1600" dirty="0" smtClean="0">
                <a:solidFill>
                  <a:srgbClr val="17375E"/>
                </a:solidFill>
                <a:latin typeface="Gill Sans" panose="020B0604020202020204" charset="0"/>
                <a:ea typeface="Arial"/>
                <a:cs typeface="Arial"/>
              </a:rPr>
              <a:t>.</a:t>
            </a:r>
            <a:endParaRPr lang="en-US" sz="1600" dirty="0">
              <a:solidFill>
                <a:srgbClr val="17375E"/>
              </a:solidFill>
              <a:latin typeface="Gill Sans" panose="020B0604020202020204" charset="0"/>
              <a:ea typeface="Arial"/>
              <a:cs typeface="Arial"/>
            </a:endParaRPr>
          </a:p>
        </p:txBody>
      </p:sp>
      <p:sp>
        <p:nvSpPr>
          <p:cNvPr id="36" name="Text Placeholder 33"/>
          <p:cNvSpPr txBox="1">
            <a:spLocks/>
          </p:cNvSpPr>
          <p:nvPr/>
        </p:nvSpPr>
        <p:spPr>
          <a:xfrm>
            <a:off x="4399167" y="1372412"/>
            <a:ext cx="2894115" cy="210133"/>
          </a:xfrm>
          <a:prstGeom prst="rect">
            <a:avLst/>
          </a:prstGeom>
          <a:solidFill>
            <a:srgbClr val="FFFFFF"/>
          </a:solidFill>
          <a:ln/>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ts val="2000"/>
              </a:lnSpc>
              <a:spcBef>
                <a:spcPts val="1200"/>
              </a:spcBef>
              <a:spcAft>
                <a:spcPts val="1200"/>
              </a:spcAft>
              <a:buNone/>
            </a:pPr>
            <a:r>
              <a:rPr lang="en-AU" sz="1600" b="1" dirty="0">
                <a:solidFill>
                  <a:srgbClr val="17375E"/>
                </a:solidFill>
                <a:latin typeface="Gill Sans" panose="020B0604020202020204" charset="0"/>
              </a:rPr>
              <a:t>Le cerveau </a:t>
            </a:r>
            <a:r>
              <a:rPr lang="fr-FR" sz="1600" b="1" dirty="0">
                <a:solidFill>
                  <a:srgbClr val="17375E"/>
                </a:solidFill>
                <a:latin typeface="Gill Sans" panose="020B0604020202020204" charset="0"/>
              </a:rPr>
              <a:t>reptilien</a:t>
            </a:r>
          </a:p>
        </p:txBody>
      </p:sp>
      <p:sp>
        <p:nvSpPr>
          <p:cNvPr id="42" name="Rectangle 41"/>
          <p:cNvSpPr/>
          <p:nvPr/>
        </p:nvSpPr>
        <p:spPr>
          <a:xfrm>
            <a:off x="3548651" y="2757885"/>
            <a:ext cx="559197" cy="549070"/>
          </a:xfrm>
          <a:prstGeom prst="rect">
            <a:avLst/>
          </a:prstGeom>
          <a:solidFill>
            <a:srgbClr val="99A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prstClr val="white"/>
              </a:solidFill>
              <a:latin typeface="FontAwesome" pitchFamily="2" charset="0"/>
            </a:endParaRPr>
          </a:p>
        </p:txBody>
      </p:sp>
      <p:sp>
        <p:nvSpPr>
          <p:cNvPr id="43" name="Text Placeholder 32"/>
          <p:cNvSpPr txBox="1">
            <a:spLocks/>
          </p:cNvSpPr>
          <p:nvPr/>
        </p:nvSpPr>
        <p:spPr>
          <a:xfrm>
            <a:off x="4385167" y="2992034"/>
            <a:ext cx="4453458" cy="934808"/>
          </a:xfrm>
          <a:prstGeom prst="rect">
            <a:avLst/>
          </a:prstGeom>
          <a:solidFill>
            <a:srgbClr val="FFFFFF"/>
          </a:solidFill>
          <a:ln/>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ts val="2000"/>
              </a:lnSpc>
              <a:spcBef>
                <a:spcPts val="1200"/>
              </a:spcBef>
              <a:spcAft>
                <a:spcPts val="1200"/>
              </a:spcAft>
              <a:buNone/>
            </a:pPr>
            <a:r>
              <a:rPr lang="fr-FR" sz="1600" dirty="0" smtClean="0">
                <a:solidFill>
                  <a:srgbClr val="17375E"/>
                </a:solidFill>
                <a:latin typeface="Gill Sans" panose="020B0604020202020204" charset="0"/>
                <a:ea typeface="Arial"/>
                <a:cs typeface="Arial"/>
              </a:rPr>
              <a:t>Le </a:t>
            </a:r>
            <a:r>
              <a:rPr lang="fr-FR" sz="1600" dirty="0">
                <a:solidFill>
                  <a:srgbClr val="17375E"/>
                </a:solidFill>
                <a:latin typeface="Gill Sans" panose="020B0604020202020204" charset="0"/>
                <a:ea typeface="Arial"/>
                <a:cs typeface="Arial"/>
              </a:rPr>
              <a:t>cerveau limbique </a:t>
            </a:r>
            <a:r>
              <a:rPr lang="fr-FR" sz="1600" dirty="0" smtClean="0">
                <a:solidFill>
                  <a:srgbClr val="17375E"/>
                </a:solidFill>
                <a:latin typeface="Gill Sans" panose="020B0604020202020204" charset="0"/>
                <a:ea typeface="Arial"/>
                <a:cs typeface="Arial"/>
              </a:rPr>
              <a:t>est le siège des émotions, de </a:t>
            </a:r>
            <a:r>
              <a:rPr lang="fr-FR" sz="1600" dirty="0">
                <a:solidFill>
                  <a:srgbClr val="17375E"/>
                </a:solidFill>
                <a:latin typeface="Gill Sans" panose="020B0604020202020204" charset="0"/>
                <a:ea typeface="Arial"/>
                <a:cs typeface="Arial"/>
              </a:rPr>
              <a:t>nos jugements de valeur, souvent inconscients, qui ont une grande influence sur notre comportement</a:t>
            </a:r>
            <a:r>
              <a:rPr lang="fr-FR" sz="1600" dirty="0">
                <a:solidFill>
                  <a:srgbClr val="17375E"/>
                </a:solidFill>
                <a:latin typeface="Gill Sans" panose="020B0604020202020204" charset="0"/>
              </a:rPr>
              <a:t>.</a:t>
            </a:r>
            <a:endParaRPr lang="en-US" sz="1600" dirty="0">
              <a:solidFill>
                <a:srgbClr val="17375E"/>
              </a:solidFill>
              <a:latin typeface="Gill Sans" panose="020B0604020202020204" charset="0"/>
            </a:endParaRPr>
          </a:p>
        </p:txBody>
      </p:sp>
      <p:sp>
        <p:nvSpPr>
          <p:cNvPr id="44" name="Text Placeholder 33"/>
          <p:cNvSpPr txBox="1">
            <a:spLocks/>
          </p:cNvSpPr>
          <p:nvPr/>
        </p:nvSpPr>
        <p:spPr>
          <a:xfrm>
            <a:off x="4399167" y="2781901"/>
            <a:ext cx="2894115" cy="210133"/>
          </a:xfrm>
          <a:prstGeom prst="rect">
            <a:avLst/>
          </a:prstGeom>
          <a:solidFill>
            <a:srgbClr val="FFFFFF"/>
          </a:solidFill>
          <a:ln/>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ts val="2000"/>
              </a:lnSpc>
              <a:spcBef>
                <a:spcPts val="1200"/>
              </a:spcBef>
              <a:spcAft>
                <a:spcPts val="1200"/>
              </a:spcAft>
              <a:buNone/>
            </a:pPr>
            <a:r>
              <a:rPr lang="fr-FR" sz="1600" b="1" dirty="0">
                <a:solidFill>
                  <a:srgbClr val="17375E"/>
                </a:solidFill>
                <a:latin typeface="Gill Sans" panose="020B0604020202020204" charset="0"/>
              </a:rPr>
              <a:t>L</a:t>
            </a:r>
            <a:r>
              <a:rPr lang="fr-FR" sz="1600" b="1" dirty="0" smtClean="0">
                <a:solidFill>
                  <a:srgbClr val="17375E"/>
                </a:solidFill>
                <a:latin typeface="Gill Sans" panose="020B0604020202020204" charset="0"/>
              </a:rPr>
              <a:t>e  </a:t>
            </a:r>
            <a:r>
              <a:rPr lang="fr-FR" sz="1600" b="1" dirty="0">
                <a:solidFill>
                  <a:srgbClr val="17375E"/>
                </a:solidFill>
                <a:latin typeface="Gill Sans" panose="020B0604020202020204" charset="0"/>
              </a:rPr>
              <a:t>cerveau limbique</a:t>
            </a:r>
          </a:p>
        </p:txBody>
      </p:sp>
      <p:sp>
        <p:nvSpPr>
          <p:cNvPr id="46" name="Rectangle 45"/>
          <p:cNvSpPr/>
          <p:nvPr/>
        </p:nvSpPr>
        <p:spPr>
          <a:xfrm>
            <a:off x="3548651" y="4192999"/>
            <a:ext cx="559197" cy="549070"/>
          </a:xfrm>
          <a:prstGeom prst="rect">
            <a:avLst/>
          </a:prstGeom>
          <a:solidFill>
            <a:srgbClr val="4BACC6"/>
          </a:solidFill>
          <a:ln>
            <a:solidFill>
              <a:srgbClr val="495D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prstClr val="white"/>
              </a:solidFill>
              <a:latin typeface="FontAwesome" pitchFamily="2" charset="0"/>
            </a:endParaRPr>
          </a:p>
        </p:txBody>
      </p:sp>
      <p:sp>
        <p:nvSpPr>
          <p:cNvPr id="47" name="Text Placeholder 32"/>
          <p:cNvSpPr txBox="1">
            <a:spLocks/>
          </p:cNvSpPr>
          <p:nvPr/>
        </p:nvSpPr>
        <p:spPr>
          <a:xfrm>
            <a:off x="4399166" y="4398120"/>
            <a:ext cx="4453458" cy="735087"/>
          </a:xfrm>
          <a:prstGeom prst="rect">
            <a:avLst/>
          </a:prstGeom>
          <a:solidFill>
            <a:srgbClr val="FFFFFF"/>
          </a:solidFill>
          <a:ln/>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ts val="2000"/>
              </a:lnSpc>
              <a:spcBef>
                <a:spcPts val="1200"/>
              </a:spcBef>
              <a:spcAft>
                <a:spcPts val="1200"/>
              </a:spcAft>
              <a:buNone/>
            </a:pPr>
            <a:r>
              <a:rPr lang="fr-FR" sz="1600" dirty="0" smtClean="0">
                <a:solidFill>
                  <a:srgbClr val="17375E"/>
                </a:solidFill>
                <a:latin typeface="Gill Sans" panose="020B0604020202020204" charset="0"/>
                <a:ea typeface="Arial"/>
                <a:cs typeface="Arial"/>
              </a:rPr>
              <a:t>Le « </a:t>
            </a:r>
            <a:r>
              <a:rPr lang="fr-FR" sz="1600" dirty="0">
                <a:solidFill>
                  <a:srgbClr val="17375E"/>
                </a:solidFill>
                <a:latin typeface="Gill Sans" panose="020B0604020202020204" charset="0"/>
                <a:ea typeface="Arial"/>
                <a:cs typeface="Arial"/>
              </a:rPr>
              <a:t>néocortex </a:t>
            </a:r>
            <a:r>
              <a:rPr lang="fr-FR" sz="1600" dirty="0" smtClean="0">
                <a:solidFill>
                  <a:srgbClr val="17375E"/>
                </a:solidFill>
                <a:latin typeface="Gill Sans" panose="020B0604020202020204" charset="0"/>
                <a:ea typeface="Arial"/>
                <a:cs typeface="Arial"/>
              </a:rPr>
              <a:t>» particulièrement important chez </a:t>
            </a:r>
            <a:r>
              <a:rPr lang="fr-FR" sz="1600" dirty="0">
                <a:solidFill>
                  <a:srgbClr val="17375E"/>
                </a:solidFill>
                <a:latin typeface="Gill Sans" panose="020B0604020202020204" charset="0"/>
                <a:ea typeface="Arial"/>
                <a:cs typeface="Arial"/>
              </a:rPr>
              <a:t>l’humain</a:t>
            </a:r>
            <a:r>
              <a:rPr lang="fr-FR" sz="1600" dirty="0" smtClean="0">
                <a:solidFill>
                  <a:srgbClr val="17375E"/>
                </a:solidFill>
                <a:latin typeface="Gill Sans" panose="020B0604020202020204" charset="0"/>
                <a:ea typeface="Arial"/>
                <a:cs typeface="Arial"/>
              </a:rPr>
              <a:t>. Grâce à lui nous avons développé le </a:t>
            </a:r>
            <a:r>
              <a:rPr lang="fr-FR" sz="1600" dirty="0">
                <a:solidFill>
                  <a:srgbClr val="17375E"/>
                </a:solidFill>
                <a:latin typeface="Gill Sans" panose="020B0604020202020204" charset="0"/>
                <a:ea typeface="Arial"/>
                <a:cs typeface="Arial"/>
              </a:rPr>
              <a:t>langage, la pensée abstraite, </a:t>
            </a:r>
            <a:r>
              <a:rPr lang="fr-FR" sz="1600" dirty="0" smtClean="0">
                <a:solidFill>
                  <a:srgbClr val="17375E"/>
                </a:solidFill>
                <a:latin typeface="Gill Sans" panose="020B0604020202020204" charset="0"/>
                <a:ea typeface="Arial"/>
                <a:cs typeface="Arial"/>
              </a:rPr>
              <a:t>l'imagination et </a:t>
            </a:r>
            <a:r>
              <a:rPr lang="fr-FR" sz="1600" dirty="0">
                <a:solidFill>
                  <a:srgbClr val="17375E"/>
                </a:solidFill>
                <a:latin typeface="Gill Sans" panose="020B0604020202020204" charset="0"/>
                <a:ea typeface="Arial"/>
                <a:cs typeface="Arial"/>
              </a:rPr>
              <a:t>la conscience.</a:t>
            </a:r>
            <a:endParaRPr lang="en-US" sz="1600" dirty="0">
              <a:solidFill>
                <a:srgbClr val="17375E"/>
              </a:solidFill>
              <a:latin typeface="Gill Sans" panose="020B0604020202020204" charset="0"/>
              <a:ea typeface="Arial"/>
              <a:cs typeface="Arial"/>
            </a:endParaRPr>
          </a:p>
        </p:txBody>
      </p:sp>
      <p:sp>
        <p:nvSpPr>
          <p:cNvPr id="48" name="Text Placeholder 33"/>
          <p:cNvSpPr txBox="1">
            <a:spLocks/>
          </p:cNvSpPr>
          <p:nvPr/>
        </p:nvSpPr>
        <p:spPr>
          <a:xfrm>
            <a:off x="4399167" y="4187987"/>
            <a:ext cx="2894115" cy="210133"/>
          </a:xfrm>
          <a:prstGeom prst="rect">
            <a:avLst/>
          </a:prstGeom>
          <a:solidFill>
            <a:srgbClr val="FFFFFF"/>
          </a:solidFill>
          <a:ln/>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ts val="2000"/>
              </a:lnSpc>
              <a:spcBef>
                <a:spcPts val="1200"/>
              </a:spcBef>
              <a:spcAft>
                <a:spcPts val="1200"/>
              </a:spcAft>
              <a:buNone/>
            </a:pPr>
            <a:r>
              <a:rPr lang="fr-FR" sz="1600" b="1" dirty="0">
                <a:solidFill>
                  <a:srgbClr val="17375E"/>
                </a:solidFill>
                <a:latin typeface="Gill Sans" panose="020B0604020202020204" charset="0"/>
              </a:rPr>
              <a:t>L</a:t>
            </a:r>
            <a:r>
              <a:rPr lang="fr-FR" sz="1600" b="1" dirty="0" smtClean="0">
                <a:solidFill>
                  <a:srgbClr val="17375E"/>
                </a:solidFill>
                <a:latin typeface="Gill Sans" panose="020B0604020202020204" charset="0"/>
              </a:rPr>
              <a:t>e  </a:t>
            </a:r>
            <a:r>
              <a:rPr lang="fr-FR" sz="1600" b="1" dirty="0">
                <a:solidFill>
                  <a:srgbClr val="17375E"/>
                </a:solidFill>
                <a:latin typeface="Gill Sans" panose="020B0604020202020204" charset="0"/>
              </a:rPr>
              <a:t>cerveau logique</a:t>
            </a:r>
          </a:p>
        </p:txBody>
      </p:sp>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82988" y="2799278"/>
            <a:ext cx="712799" cy="712799"/>
          </a:xfrm>
          <a:prstGeom prst="rect">
            <a:avLst/>
          </a:prstGeom>
        </p:spPr>
      </p:pic>
      <p:pic>
        <p:nvPicPr>
          <p:cNvPr id="53" name="Image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464949" y="2646447"/>
            <a:ext cx="712799" cy="712799"/>
          </a:xfrm>
          <a:prstGeom prst="rect">
            <a:avLst/>
          </a:prstGeom>
        </p:spPr>
      </p:pic>
      <p:pic>
        <p:nvPicPr>
          <p:cNvPr id="11" name="Imag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0482" y="3137095"/>
            <a:ext cx="472052" cy="472052"/>
          </a:xfrm>
          <a:prstGeom prst="rect">
            <a:avLst/>
          </a:prstGeom>
        </p:spPr>
      </p:pic>
      <p:pic>
        <p:nvPicPr>
          <p:cNvPr id="56" name="Image 5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0165" y="1415933"/>
            <a:ext cx="472052" cy="472052"/>
          </a:xfrm>
          <a:prstGeom prst="rect">
            <a:avLst/>
          </a:prstGeom>
          <a:solidFill>
            <a:srgbClr val="FCC00E"/>
          </a:solidFill>
        </p:spPr>
      </p:pic>
      <p:pic>
        <p:nvPicPr>
          <p:cNvPr id="12" name="Imag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8825" y="4283123"/>
            <a:ext cx="454733" cy="454733"/>
          </a:xfrm>
          <a:prstGeom prst="rect">
            <a:avLst/>
          </a:prstGeom>
        </p:spPr>
      </p:pic>
      <p:pic>
        <p:nvPicPr>
          <p:cNvPr id="58" name="Image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17039" y="2658970"/>
            <a:ext cx="454733" cy="454733"/>
          </a:xfrm>
          <a:prstGeom prst="rect">
            <a:avLst/>
          </a:prstGeom>
        </p:spPr>
      </p:pic>
      <p:sp>
        <p:nvSpPr>
          <p:cNvPr id="30" name="TextBox 130"/>
          <p:cNvSpPr txBox="1"/>
          <p:nvPr/>
        </p:nvSpPr>
        <p:spPr>
          <a:xfrm>
            <a:off x="304800" y="266513"/>
            <a:ext cx="8534400" cy="692337"/>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en-US" sz="1800" b="1" spc="-75" smtClean="0">
                <a:solidFill>
                  <a:srgbClr val="C2113A"/>
                </a:solidFill>
                <a:latin typeface="Gill Sans" panose="020B0604020202020204" charset="0"/>
                <a:ea typeface="Roboto" panose="02000000000000000000" pitchFamily="2" charset="0"/>
                <a:cs typeface="Arial" panose="020B0604020202020204" pitchFamily="34" charset="0"/>
              </a:rPr>
              <a:t>LES OBSTACLES DU LEADERSHIP</a:t>
            </a:r>
            <a:endParaRPr lang="en-US" sz="1800" b="1" spc="-75" dirty="0">
              <a:solidFill>
                <a:srgbClr val="C2113A"/>
              </a:solidFill>
              <a:latin typeface="Gill Sans" panose="020B0604020202020204" charset="0"/>
              <a:ea typeface="Roboto" panose="02000000000000000000" pitchFamily="2" charset="0"/>
              <a:cs typeface="Arial" panose="020B0604020202020204" pitchFamily="34" charset="0"/>
            </a:endParaRPr>
          </a:p>
        </p:txBody>
      </p:sp>
      <p:sp>
        <p:nvSpPr>
          <p:cNvPr id="2" name="ZoneTexte 1"/>
          <p:cNvSpPr txBox="1"/>
          <p:nvPr/>
        </p:nvSpPr>
        <p:spPr>
          <a:xfrm>
            <a:off x="4000500" y="6286499"/>
            <a:ext cx="1270000" cy="279400"/>
          </a:xfrm>
          <a:prstGeom prst="rect">
            <a:avLst/>
          </a:prstGeom>
          <a:noFill/>
        </p:spPr>
        <p:txBody>
          <a:bodyPr vert="horz" rtlCol="0">
            <a:spAutoFit/>
          </a:bodyPr>
          <a:lstStyle/>
          <a:p>
            <a:pPr algn="ctr"/>
            <a:fld id="{5FE23854-8E9B-4F27-8448-6585C7782E4A}" type="slidenum">
              <a:rPr lang="fr-FR" sz="1200" smtClean="0">
                <a:latin typeface="Gill Sans" panose="020B0604020202020204" charset="0"/>
              </a:rPr>
              <a:pPr algn="ctr"/>
              <a:t>7</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extLst>
      <p:ext uri="{BB962C8B-B14F-4D97-AF65-F5344CB8AC3E}">
        <p14:creationId xmlns:p14="http://schemas.microsoft.com/office/powerpoint/2010/main" val="3259187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
                                        </p:tgtEl>
                                        <p:attrNameLst>
                                          <p:attrName/>
                                        </p:attrNameLst>
                                      </p:cBhvr>
                                      <p:to>
                                        <p:strVal val="visible"/>
                                      </p:to>
                                    </p:set>
                                    <p:animEffect transition="in" filter="wipe(down)">
                                      <p:cBhvr>
                                        <p:cTn id="7" dur="500"/>
                                        <p:tgtEl>
                                          <p:spTgt spid="1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5"/>
                                        </p:tgtEl>
                                        <p:attrNameLst>
                                          <p:attrName/>
                                        </p:attrNameLst>
                                      </p:cBhvr>
                                      <p:to>
                                        <p:strVal val="visible"/>
                                      </p:to>
                                    </p:set>
                                    <p:animEffect transition="in" filter="wipe(down)">
                                      <p:cBhvr>
                                        <p:cTn id="10" dur="500"/>
                                        <p:tgtEl>
                                          <p:spTgt spid="14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4"/>
                                        </p:tgtEl>
                                        <p:attrNameLst>
                                          <p:attrName/>
                                        </p:attrNameLst>
                                      </p:cBhvr>
                                      <p:to>
                                        <p:strVal val="visible"/>
                                      </p:to>
                                    </p:set>
                                    <p:animEffect transition="in" filter="wipe(left)">
                                      <p:cBhvr>
                                        <p:cTn id="15" dur="500"/>
                                        <p:tgtEl>
                                          <p:spTgt spid="3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5"/>
                                        </p:tgtEl>
                                        <p:attrNameLst>
                                          <p:attrName/>
                                        </p:attrNameLst>
                                      </p:cBhvr>
                                      <p:to>
                                        <p:strVal val="visible"/>
                                      </p:to>
                                    </p:set>
                                    <p:animEffect transition="in" filter="wipe(left)">
                                      <p:cBhvr>
                                        <p:cTn id="18" dur="500"/>
                                        <p:tgtEl>
                                          <p:spTgt spid="35"/>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6"/>
                                        </p:tgtEl>
                                        <p:attrNameLst>
                                          <p:attrName/>
                                        </p:attrNameLst>
                                      </p:cBhvr>
                                      <p:to>
                                        <p:strVal val="visible"/>
                                      </p:to>
                                    </p:set>
                                    <p:animEffect transition="in" filter="wipe(left)">
                                      <p:cBhvr>
                                        <p:cTn id="21" dur="500"/>
                                        <p:tgtEl>
                                          <p:spTgt spid="3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2"/>
                                        </p:tgtEl>
                                        <p:attrNameLst>
                                          <p:attrName/>
                                        </p:attrNameLst>
                                      </p:cBhvr>
                                      <p:to>
                                        <p:strVal val="visible"/>
                                      </p:to>
                                    </p:set>
                                    <p:animEffect transition="in" filter="wipe(left)">
                                      <p:cBhvr>
                                        <p:cTn id="26" dur="500"/>
                                        <p:tgtEl>
                                          <p:spTgt spid="42"/>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3"/>
                                        </p:tgtEl>
                                        <p:attrNameLst>
                                          <p:attrName/>
                                        </p:attrNameLst>
                                      </p:cBhvr>
                                      <p:to>
                                        <p:strVal val="visible"/>
                                      </p:to>
                                    </p:set>
                                    <p:animEffect transition="in" filter="wipe(left)">
                                      <p:cBhvr>
                                        <p:cTn id="29" dur="500"/>
                                        <p:tgtEl>
                                          <p:spTgt spid="43"/>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4"/>
                                        </p:tgtEl>
                                        <p:attrNameLst>
                                          <p:attrName/>
                                        </p:attrNameLst>
                                      </p:cBhvr>
                                      <p:to>
                                        <p:strVal val="visible"/>
                                      </p:to>
                                    </p:set>
                                    <p:animEffect transition="in" filter="wipe(left)">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6"/>
                                        </p:tgtEl>
                                        <p:attrNameLst>
                                          <p:attrName/>
                                        </p:attrNameLst>
                                      </p:cBhvr>
                                      <p:to>
                                        <p:strVal val="visible"/>
                                      </p:to>
                                    </p:set>
                                    <p:animEffect transition="in" filter="wipe(left)">
                                      <p:cBhvr>
                                        <p:cTn id="37" dur="500"/>
                                        <p:tgtEl>
                                          <p:spTgt spid="4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7"/>
                                        </p:tgtEl>
                                        <p:attrNameLst>
                                          <p:attrName/>
                                        </p:attrNameLst>
                                      </p:cBhvr>
                                      <p:to>
                                        <p:strVal val="visible"/>
                                      </p:to>
                                    </p:set>
                                    <p:animEffect transition="in" filter="wipe(left)">
                                      <p:cBhvr>
                                        <p:cTn id="40" dur="500"/>
                                        <p:tgtEl>
                                          <p:spTgt spid="4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8"/>
                                        </p:tgtEl>
                                        <p:attrNameLst>
                                          <p:attrName/>
                                        </p:attrNameLst>
                                      </p:cBhvr>
                                      <p:to>
                                        <p:strVal val="visible"/>
                                      </p:to>
                                    </p:set>
                                    <p:animEffect transition="in" filter="wipe(left)">
                                      <p:cBhvr>
                                        <p:cTn id="4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12" grpId="0" animBg="1"/>
      <p:bldP spid="34" grpId="0" animBg="1"/>
      <p:bldP spid="35" grpId="0" animBg="1"/>
      <p:bldP spid="36" grpId="0" animBg="1"/>
      <p:bldP spid="42" grpId="0" animBg="1"/>
      <p:bldP spid="43" grpId="0" animBg="1"/>
      <p:bldP spid="44" grpId="0" animBg="1"/>
      <p:bldP spid="46" grpId="0" animBg="1"/>
      <p:bldP spid="47"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04224" y="958849"/>
            <a:ext cx="8534400" cy="4673600"/>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charset="0"/>
              </a:rPr>
              <a:t>Obstacle # 2 : Type de personnalité</a:t>
            </a:r>
            <a:endParaRPr lang="en-US" sz="2000" b="1" dirty="0">
              <a:solidFill>
                <a:srgbClr val="17375E"/>
              </a:solidFill>
              <a:latin typeface="Gill Sans" panose="020B0604020202020204" charset="0"/>
            </a:endParaRPr>
          </a:p>
        </p:txBody>
      </p:sp>
      <p:sp>
        <p:nvSpPr>
          <p:cNvPr id="30" name="TextBox 29"/>
          <p:cNvSpPr txBox="1"/>
          <p:nvPr/>
        </p:nvSpPr>
        <p:spPr>
          <a:xfrm>
            <a:off x="3480619" y="2101714"/>
            <a:ext cx="5358004" cy="2654573"/>
          </a:xfrm>
          <a:prstGeom prst="rect">
            <a:avLst/>
          </a:prstGeom>
          <a:solidFill>
            <a:srgbClr val="FFFFFF"/>
          </a:solidFill>
          <a:ln/>
        </p:spPr>
        <p:txBody>
          <a:bodyPr wrap="square" lIns="0" tIns="0" rIns="0" bIns="0" rtlCol="0">
            <a:spAutoFit/>
          </a:bodyPr>
          <a:lstStyle/>
          <a:p>
            <a:pPr marL="342900" indent="-342900" algn="just">
              <a:lnSpc>
                <a:spcPts val="1900"/>
              </a:lnSpc>
              <a:spcBef>
                <a:spcPts val="600"/>
              </a:spcBef>
              <a:spcAft>
                <a:spcPts val="600"/>
              </a:spcAft>
              <a:buFont typeface="+mj-lt"/>
              <a:buAutoNum type="arabicPeriod"/>
            </a:pPr>
            <a:r>
              <a:rPr lang="fr-FR" sz="1600" dirty="0">
                <a:solidFill>
                  <a:srgbClr val="17375E"/>
                </a:solidFill>
                <a:latin typeface="Gill Sans" panose="020B0604020202020204" charset="0"/>
              </a:rPr>
              <a:t>La recherche scientifique </a:t>
            </a:r>
            <a:r>
              <a:rPr lang="fr-FR" sz="1600" dirty="0" smtClean="0">
                <a:solidFill>
                  <a:srgbClr val="17375E"/>
                </a:solidFill>
                <a:latin typeface="Gill Sans" panose="020B0604020202020204" charset="0"/>
              </a:rPr>
              <a:t>s'intéresse </a:t>
            </a:r>
            <a:r>
              <a:rPr lang="fr-FR" sz="1600" dirty="0">
                <a:solidFill>
                  <a:srgbClr val="17375E"/>
                </a:solidFill>
                <a:latin typeface="Gill Sans" panose="020B0604020202020204" charset="0"/>
              </a:rPr>
              <a:t>particulièrement </a:t>
            </a:r>
            <a:r>
              <a:rPr lang="fr-FR" sz="1600" dirty="0" smtClean="0">
                <a:solidFill>
                  <a:srgbClr val="17375E"/>
                </a:solidFill>
                <a:latin typeface="Gill Sans" panose="020B0604020202020204" charset="0"/>
              </a:rPr>
              <a:t>à la composante </a:t>
            </a:r>
            <a:r>
              <a:rPr lang="fr-FR" sz="1600" dirty="0">
                <a:solidFill>
                  <a:srgbClr val="17375E"/>
                </a:solidFill>
                <a:latin typeface="Gill Sans" panose="020B0604020202020204" charset="0"/>
              </a:rPr>
              <a:t>génétique de la personnalité</a:t>
            </a:r>
            <a:r>
              <a:rPr lang="fr-FR" sz="1600" dirty="0" smtClean="0">
                <a:solidFill>
                  <a:srgbClr val="17375E"/>
                </a:solidFill>
                <a:latin typeface="Gill Sans" panose="020B0604020202020204" charset="0"/>
              </a:rPr>
              <a:t>.</a:t>
            </a:r>
            <a:endParaRPr lang="fr-FR" sz="1600" dirty="0">
              <a:solidFill>
                <a:srgbClr val="17375E"/>
              </a:solidFill>
              <a:latin typeface="Gill Sans" panose="020B0604020202020204" charset="0"/>
            </a:endParaRPr>
          </a:p>
          <a:p>
            <a:pPr marL="342900" indent="-342900" algn="just">
              <a:lnSpc>
                <a:spcPts val="1900"/>
              </a:lnSpc>
              <a:spcBef>
                <a:spcPts val="600"/>
              </a:spcBef>
              <a:spcAft>
                <a:spcPts val="600"/>
              </a:spcAft>
              <a:buFont typeface="+mj-lt"/>
              <a:buAutoNum type="arabicPeriod"/>
            </a:pPr>
            <a:r>
              <a:rPr lang="fr-FR" sz="1600" dirty="0">
                <a:solidFill>
                  <a:srgbClr val="17375E"/>
                </a:solidFill>
                <a:latin typeface="Gill Sans" panose="020B0604020202020204" charset="0"/>
              </a:rPr>
              <a:t>La construction de la personnalité d'un individu se fait à un âge précoce </a:t>
            </a:r>
            <a:r>
              <a:rPr lang="fr-FR" sz="1600" dirty="0" smtClean="0">
                <a:solidFill>
                  <a:srgbClr val="17375E"/>
                </a:solidFill>
                <a:latin typeface="Gill Sans" panose="020B0604020202020204" charset="0"/>
              </a:rPr>
              <a:t>et se forge </a:t>
            </a:r>
            <a:r>
              <a:rPr lang="fr-FR" sz="1600" dirty="0">
                <a:solidFill>
                  <a:srgbClr val="17375E"/>
                </a:solidFill>
                <a:latin typeface="Gill Sans" panose="020B0604020202020204" charset="0"/>
              </a:rPr>
              <a:t>tout au long de sa vie</a:t>
            </a:r>
            <a:r>
              <a:rPr lang="fr-FR" sz="1600" dirty="0" smtClean="0">
                <a:solidFill>
                  <a:srgbClr val="17375E"/>
                </a:solidFill>
                <a:latin typeface="Gill Sans" panose="020B0604020202020204" charset="0"/>
              </a:rPr>
              <a:t>.</a:t>
            </a:r>
            <a:endParaRPr lang="fr-FR" sz="1600" dirty="0">
              <a:solidFill>
                <a:srgbClr val="17375E"/>
              </a:solidFill>
              <a:latin typeface="Gill Sans" panose="020B0604020202020204" charset="0"/>
            </a:endParaRPr>
          </a:p>
          <a:p>
            <a:pPr marL="342900" indent="-342900" algn="just">
              <a:lnSpc>
                <a:spcPts val="1900"/>
              </a:lnSpc>
              <a:spcBef>
                <a:spcPts val="600"/>
              </a:spcBef>
              <a:spcAft>
                <a:spcPts val="600"/>
              </a:spcAft>
              <a:buFont typeface="+mj-lt"/>
              <a:buAutoNum type="arabicPeriod"/>
            </a:pPr>
            <a:r>
              <a:rPr lang="fr-FR" sz="1600" dirty="0">
                <a:solidFill>
                  <a:srgbClr val="17375E"/>
                </a:solidFill>
                <a:latin typeface="Gill Sans" panose="020B0604020202020204" charset="0"/>
              </a:rPr>
              <a:t>Le changement de </a:t>
            </a:r>
            <a:r>
              <a:rPr lang="fr-FR" sz="1600" dirty="0" smtClean="0">
                <a:solidFill>
                  <a:srgbClr val="17375E"/>
                </a:solidFill>
                <a:latin typeface="Gill Sans" panose="020B0604020202020204" charset="0"/>
              </a:rPr>
              <a:t>type </a:t>
            </a:r>
            <a:r>
              <a:rPr lang="fr-FR" sz="1600" dirty="0">
                <a:solidFill>
                  <a:srgbClr val="17375E"/>
                </a:solidFill>
                <a:latin typeface="Gill Sans" panose="020B0604020202020204" charset="0"/>
              </a:rPr>
              <a:t>de personnalité est relativement difficile</a:t>
            </a:r>
            <a:r>
              <a:rPr lang="fr-FR" sz="1600" dirty="0" smtClean="0">
                <a:solidFill>
                  <a:srgbClr val="17375E"/>
                </a:solidFill>
                <a:latin typeface="Gill Sans" panose="020B0604020202020204" charset="0"/>
              </a:rPr>
              <a:t>.</a:t>
            </a:r>
            <a:endParaRPr lang="fr-FR" sz="1600" dirty="0">
              <a:solidFill>
                <a:srgbClr val="17375E"/>
              </a:solidFill>
              <a:latin typeface="Gill Sans" panose="020B0604020202020204" charset="0"/>
            </a:endParaRPr>
          </a:p>
          <a:p>
            <a:pPr marL="342900" indent="-342900" algn="just">
              <a:lnSpc>
                <a:spcPts val="1900"/>
              </a:lnSpc>
              <a:spcBef>
                <a:spcPts val="600"/>
              </a:spcBef>
              <a:spcAft>
                <a:spcPts val="600"/>
              </a:spcAft>
              <a:buFont typeface="+mj-lt"/>
              <a:buAutoNum type="arabicPeriod"/>
            </a:pPr>
            <a:r>
              <a:rPr lang="fr-FR" sz="1600" dirty="0">
                <a:solidFill>
                  <a:srgbClr val="17375E"/>
                </a:solidFill>
                <a:latin typeface="Gill Sans" panose="020B0604020202020204" charset="0"/>
              </a:rPr>
              <a:t>La meilleure stratégie de communication avec un employé est d'essayer de comprendre son modèle du monde et sa carte de la réalité.</a:t>
            </a:r>
          </a:p>
        </p:txBody>
      </p:sp>
      <p:pic>
        <p:nvPicPr>
          <p:cNvPr id="12" name="Imag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308" y="1390158"/>
            <a:ext cx="3458562" cy="3986390"/>
          </a:xfrm>
          <a:prstGeom prst="rect">
            <a:avLst/>
          </a:prstGeom>
        </p:spPr>
      </p:pic>
      <p:sp>
        <p:nvSpPr>
          <p:cNvPr id="8" name="TextBox 130"/>
          <p:cNvSpPr txBox="1"/>
          <p:nvPr/>
        </p:nvSpPr>
        <p:spPr>
          <a:xfrm>
            <a:off x="304800" y="266513"/>
            <a:ext cx="8534400" cy="692337"/>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en-US" sz="1800" b="1" spc="-75" smtClean="0">
                <a:solidFill>
                  <a:srgbClr val="C2113A"/>
                </a:solidFill>
                <a:latin typeface="Gill Sans" panose="020B0604020202020204" charset="0"/>
                <a:ea typeface="Roboto" panose="02000000000000000000" pitchFamily="2" charset="0"/>
                <a:cs typeface="Arial" panose="020B0604020202020204" pitchFamily="34" charset="0"/>
              </a:rPr>
              <a:t>LES OBSTACLES DU LEADERSHIP</a:t>
            </a:r>
            <a:endParaRPr lang="en-US" sz="1800" b="1" spc="-75" dirty="0">
              <a:solidFill>
                <a:srgbClr val="C2113A"/>
              </a:solidFill>
              <a:latin typeface="Gill Sans" panose="020B0604020202020204" charset="0"/>
              <a:ea typeface="Roboto" panose="02000000000000000000" pitchFamily="2" charset="0"/>
              <a:cs typeface="Arial" panose="020B0604020202020204" pitchFamily="34" charset="0"/>
            </a:endParaRPr>
          </a:p>
        </p:txBody>
      </p:sp>
      <p:sp>
        <p:nvSpPr>
          <p:cNvPr id="2" name="ZoneTexte 1"/>
          <p:cNvSpPr txBox="1"/>
          <p:nvPr/>
        </p:nvSpPr>
        <p:spPr>
          <a:xfrm>
            <a:off x="4000500" y="6286499"/>
            <a:ext cx="1270000" cy="279400"/>
          </a:xfrm>
          <a:prstGeom prst="rect">
            <a:avLst/>
          </a:prstGeom>
          <a:noFill/>
        </p:spPr>
        <p:txBody>
          <a:bodyPr vert="horz" rtlCol="0">
            <a:spAutoFit/>
          </a:bodyPr>
          <a:lstStyle/>
          <a:p>
            <a:pPr algn="ctr"/>
            <a:fld id="{7F1D7747-077E-40C9-851B-71881CBE8657}" type="slidenum">
              <a:rPr lang="fr-FR" sz="1200" smtClean="0">
                <a:latin typeface="Gill Sans" panose="020B0604020202020204" charset="0"/>
              </a:rPr>
              <a:pPr algn="ctr"/>
              <a:t>8</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extLst>
      <p:ext uri="{BB962C8B-B14F-4D97-AF65-F5344CB8AC3E}">
        <p14:creationId xmlns:p14="http://schemas.microsoft.com/office/powerpoint/2010/main" val="2795293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04225" y="958849"/>
            <a:ext cx="8534400" cy="4673600"/>
          </a:xfrm>
          <a:prstGeom prst="rect">
            <a:avLst/>
          </a:prstGeom>
          <a:solidFill>
            <a:srgbClr val="FFFFFF"/>
          </a:solidFill>
          <a:ln/>
        </p:spPr>
        <p:txBody>
          <a:bodyPr wrap="square" lIns="0" tIns="0" rIns="0" bIns="0" rtlCol="0">
            <a:spAutoFit/>
          </a:bodyPr>
          <a:lstStyle/>
          <a:p>
            <a:pPr algn="just"/>
            <a:r>
              <a:rPr lang="fr-FR" sz="2000" b="1" dirty="0">
                <a:solidFill>
                  <a:srgbClr val="17375E"/>
                </a:solidFill>
                <a:latin typeface="Gill Sans" panose="020B0604020202020204" charset="0"/>
              </a:rPr>
              <a:t>L'obstacle suivant : Identité</a:t>
            </a:r>
            <a:endParaRPr lang="en-US" sz="2000" b="1" dirty="0">
              <a:solidFill>
                <a:srgbClr val="17375E"/>
              </a:solidFill>
              <a:latin typeface="Gill Sans" panose="020B0604020202020204" charset="0"/>
            </a:endParaRPr>
          </a:p>
        </p:txBody>
      </p:sp>
      <p:sp>
        <p:nvSpPr>
          <p:cNvPr id="30" name="TextBox 29"/>
          <p:cNvSpPr txBox="1"/>
          <p:nvPr/>
        </p:nvSpPr>
        <p:spPr>
          <a:xfrm>
            <a:off x="3626870" y="1973567"/>
            <a:ext cx="5211755" cy="2898229"/>
          </a:xfrm>
          <a:prstGeom prst="rect">
            <a:avLst/>
          </a:prstGeom>
          <a:solidFill>
            <a:srgbClr val="FFFFFF"/>
          </a:solidFill>
          <a:ln/>
        </p:spPr>
        <p:txBody>
          <a:bodyPr wrap="square" lIns="0" tIns="0" rIns="0" bIns="0" rtlCol="0">
            <a:spAutoFit/>
          </a:bodyPr>
          <a:lstStyle/>
          <a:p>
            <a:pPr marL="342900" indent="-342900" algn="just">
              <a:lnSpc>
                <a:spcPts val="1900"/>
              </a:lnSpc>
              <a:spcBef>
                <a:spcPts val="600"/>
              </a:spcBef>
              <a:spcAft>
                <a:spcPts val="600"/>
              </a:spcAft>
              <a:buFont typeface="+mj-lt"/>
              <a:buAutoNum type="arabicPeriod"/>
            </a:pPr>
            <a:r>
              <a:rPr lang="fr-FR" sz="1600" dirty="0">
                <a:solidFill>
                  <a:srgbClr val="17375E"/>
                </a:solidFill>
                <a:latin typeface="Gill Sans" panose="020B0604020202020204" charset="0"/>
              </a:rPr>
              <a:t>L'identité est votre idée de qui « vous » êtes </a:t>
            </a:r>
            <a:r>
              <a:rPr lang="fr-FR" sz="1600" dirty="0" smtClean="0">
                <a:solidFill>
                  <a:srgbClr val="17375E"/>
                </a:solidFill>
                <a:latin typeface="Gill Sans" panose="020B0604020202020204" charset="0"/>
              </a:rPr>
              <a:t>.</a:t>
            </a:r>
            <a:endParaRPr lang="fr-FR" sz="1600" dirty="0">
              <a:solidFill>
                <a:srgbClr val="17375E"/>
              </a:solidFill>
              <a:latin typeface="Gill Sans" panose="020B0604020202020204" charset="0"/>
            </a:endParaRPr>
          </a:p>
          <a:p>
            <a:pPr marL="342900" indent="-342900" algn="just">
              <a:lnSpc>
                <a:spcPts val="1900"/>
              </a:lnSpc>
              <a:spcBef>
                <a:spcPts val="600"/>
              </a:spcBef>
              <a:spcAft>
                <a:spcPts val="600"/>
              </a:spcAft>
              <a:buFont typeface="+mj-lt"/>
              <a:buAutoNum type="arabicPeriod"/>
            </a:pPr>
            <a:r>
              <a:rPr lang="fr-FR" sz="1600" dirty="0">
                <a:solidFill>
                  <a:srgbClr val="17375E"/>
                </a:solidFill>
                <a:latin typeface="Gill Sans" panose="020B0604020202020204" charset="0"/>
              </a:rPr>
              <a:t>Le besoin éminent d'être compatible avec l'</a:t>
            </a:r>
            <a:r>
              <a:rPr lang="fr-FR" sz="1600" dirty="0" err="1">
                <a:solidFill>
                  <a:srgbClr val="17375E"/>
                </a:solidFill>
                <a:latin typeface="Gill Sans" panose="020B0604020202020204" charset="0"/>
              </a:rPr>
              <a:t>auto-représentation</a:t>
            </a:r>
            <a:r>
              <a:rPr lang="fr-FR" sz="1600" dirty="0" smtClean="0">
                <a:solidFill>
                  <a:srgbClr val="17375E"/>
                </a:solidFill>
                <a:latin typeface="Gill Sans" panose="020B0604020202020204" charset="0"/>
              </a:rPr>
              <a:t>.</a:t>
            </a:r>
            <a:endParaRPr lang="fr-FR" sz="1600" dirty="0">
              <a:solidFill>
                <a:srgbClr val="17375E"/>
              </a:solidFill>
              <a:latin typeface="Gill Sans" panose="020B0604020202020204" charset="0"/>
            </a:endParaRPr>
          </a:p>
          <a:p>
            <a:pPr marL="342900" indent="-342900" algn="just">
              <a:lnSpc>
                <a:spcPts val="1900"/>
              </a:lnSpc>
              <a:spcBef>
                <a:spcPts val="600"/>
              </a:spcBef>
              <a:spcAft>
                <a:spcPts val="600"/>
              </a:spcAft>
              <a:buFont typeface="+mj-lt"/>
              <a:buAutoNum type="arabicPeriod"/>
            </a:pPr>
            <a:r>
              <a:rPr lang="fr-FR" sz="1600" dirty="0">
                <a:solidFill>
                  <a:srgbClr val="17375E"/>
                </a:solidFill>
                <a:latin typeface="Gill Sans" panose="020B0604020202020204" charset="0"/>
              </a:rPr>
              <a:t>Nous cherchons généralement les raisons derrière nos échecs, mais ces explications sont souvent des justifications et des rationalisations pour justifier pourquoi nous ne pouvons pas agir différemment</a:t>
            </a:r>
            <a:r>
              <a:rPr lang="fr-FR" sz="1600" dirty="0" smtClean="0">
                <a:solidFill>
                  <a:srgbClr val="17375E"/>
                </a:solidFill>
                <a:latin typeface="Gill Sans" panose="020B0604020202020204" charset="0"/>
              </a:rPr>
              <a:t>.</a:t>
            </a:r>
            <a:endParaRPr lang="fr-FR" sz="1600" dirty="0">
              <a:solidFill>
                <a:srgbClr val="17375E"/>
              </a:solidFill>
              <a:latin typeface="Gill Sans" panose="020B0604020202020204" charset="0"/>
            </a:endParaRPr>
          </a:p>
          <a:p>
            <a:pPr marL="342900" indent="-342900" algn="just">
              <a:lnSpc>
                <a:spcPts val="1900"/>
              </a:lnSpc>
              <a:spcBef>
                <a:spcPts val="600"/>
              </a:spcBef>
              <a:spcAft>
                <a:spcPts val="600"/>
              </a:spcAft>
              <a:buFont typeface="+mj-lt"/>
              <a:buAutoNum type="arabicPeriod"/>
            </a:pPr>
            <a:r>
              <a:rPr lang="fr-FR" sz="1600" dirty="0">
                <a:solidFill>
                  <a:srgbClr val="17375E"/>
                </a:solidFill>
                <a:latin typeface="Gill Sans" panose="020B0604020202020204" charset="0"/>
              </a:rPr>
              <a:t>Une fois que nous admettons</a:t>
            </a:r>
            <a:r>
              <a:rPr lang="fr-FR" sz="1600" dirty="0" smtClean="0">
                <a:solidFill>
                  <a:srgbClr val="17375E"/>
                </a:solidFill>
                <a:latin typeface="Gill Sans" panose="020B0604020202020204" charset="0"/>
              </a:rPr>
              <a:t>: </a:t>
            </a:r>
            <a:r>
              <a:rPr lang="fr-FR" sz="1600" dirty="0">
                <a:solidFill>
                  <a:srgbClr val="17375E"/>
                </a:solidFill>
                <a:latin typeface="Gill Sans" panose="020B0604020202020204" charset="0"/>
              </a:rPr>
              <a:t>« Je ne peux pas agir parce que … » nous ne considérons plus les possibilités existantes.</a:t>
            </a:r>
          </a:p>
        </p:txBody>
      </p:sp>
      <p:sp>
        <p:nvSpPr>
          <p:cNvPr id="8" name="TextBox 130"/>
          <p:cNvSpPr txBox="1"/>
          <p:nvPr/>
        </p:nvSpPr>
        <p:spPr>
          <a:xfrm>
            <a:off x="304800" y="266513"/>
            <a:ext cx="8534400" cy="692337"/>
          </a:xfrm>
          <a:prstGeom prst="rect">
            <a:avLst/>
          </a:prstGeom>
          <a:solidFill>
            <a:srgbClr val="FFFFFF"/>
          </a:solidFill>
          <a:ln/>
        </p:spPr>
        <p:txBody>
          <a:bodyPr wrap="square" lIns="0" tIns="0" rIns="0" bIns="0" rtlCol="0">
            <a:spAutoFit/>
          </a:bodyPr>
          <a:lstStyle/>
          <a:p>
            <a:pPr algn="just"/>
            <a:r>
              <a:rPr lang="en-US" sz="1800" b="1" spc="-75" smtClean="0">
                <a:solidFill>
                  <a:srgbClr val="C2113A"/>
                </a:solidFill>
                <a:latin typeface="Gill Sans" panose="020B0604020202020204" charset="0"/>
                <a:ea typeface="Roboto" panose="02000000000000000000" pitchFamily="2" charset="0"/>
                <a:cs typeface="Arial" panose="020B0604020202020204" pitchFamily="34" charset="0"/>
              </a:rPr>
              <a:t>LES OBSTACLES DU LEADERSHIP</a:t>
            </a:r>
            <a:endParaRPr lang="en-US" sz="1800" b="1" spc="-75" dirty="0">
              <a:solidFill>
                <a:srgbClr val="C2113A"/>
              </a:solidFill>
              <a:latin typeface="Gill Sans" panose="020B0604020202020204" charset="0"/>
              <a:ea typeface="Roboto" panose="02000000000000000000" pitchFamily="2" charset="0"/>
              <a:cs typeface="Arial" panose="020B0604020202020204" pitchFamily="34" charset="0"/>
            </a:endParaRPr>
          </a:p>
        </p:txBody>
      </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308" y="1390158"/>
            <a:ext cx="3458562" cy="3986390"/>
          </a:xfrm>
          <a:prstGeom prst="rect">
            <a:avLst/>
          </a:prstGeom>
        </p:spPr>
      </p:pic>
      <p:sp>
        <p:nvSpPr>
          <p:cNvPr id="2" name="ZoneTexte 1"/>
          <p:cNvSpPr txBox="1"/>
          <p:nvPr/>
        </p:nvSpPr>
        <p:spPr>
          <a:xfrm>
            <a:off x="4000500" y="6286499"/>
            <a:ext cx="1270000" cy="279400"/>
          </a:xfrm>
          <a:prstGeom prst="rect">
            <a:avLst/>
          </a:prstGeom>
          <a:noFill/>
        </p:spPr>
        <p:txBody>
          <a:bodyPr vert="horz" rtlCol="0">
            <a:spAutoFit/>
          </a:bodyPr>
          <a:lstStyle/>
          <a:p>
            <a:pPr algn="ctr"/>
            <a:fld id="{90C20136-1D0A-414D-A341-0D29A4D38B75}" type="slidenum">
              <a:rPr lang="fr-FR" sz="1200" smtClean="0">
                <a:latin typeface="Gill Sans" panose="020B0604020202020204" charset="0"/>
              </a:rPr>
              <a:pPr algn="ctr"/>
              <a:t>9</a:t>
            </a:fld>
            <a:r>
              <a:rPr lang="fr-FR" sz="1200" smtClean="0">
                <a:latin typeface="Gill Sans" panose="020B0604020202020204" charset="0"/>
              </a:rPr>
              <a:t> / 11</a:t>
            </a:r>
            <a:endParaRPr lang="fr-FR" sz="1200">
              <a:latin typeface="Gill Sans" panose="020B0604020202020204" charset="0"/>
            </a:endParaRPr>
          </a:p>
        </p:txBody>
      </p:sp>
    </p:spTree>
    <p:custDataLst>
      <p:tags r:id="rId1"/>
    </p:custDataLst>
    <p:extLst>
      <p:ext uri="{BB962C8B-B14F-4D97-AF65-F5344CB8AC3E}">
        <p14:creationId xmlns:p14="http://schemas.microsoft.com/office/powerpoint/2010/main" val="121341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D" val="269"/>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D" val="271"/>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D" val="273"/>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D" val="277"/>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D" val="280"/>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D" val="281"/>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D" val="28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 Office">
  <a:themeElements>
    <a:clrScheme name="Bureau">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empty">
  <a:themeElements>
    <a:clrScheme name="Bureau">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ontent empty">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ontent empty">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1904</TotalTime>
  <Words>593</Words>
  <Application>Microsoft Office PowerPoint</Application>
  <PresentationFormat>Affichage à l'écran (4:3)</PresentationFormat>
  <Paragraphs>98</Paragraphs>
  <Slides>11</Slides>
  <Notes>9</Notes>
  <HiddenSlides>0</HiddenSlides>
  <MMClips>0</MMClips>
  <ScaleCrop>false</ScaleCrop>
  <HeadingPairs>
    <vt:vector size="6" baseType="variant">
      <vt:variant>
        <vt:lpstr>Polices utilisées</vt:lpstr>
      </vt:variant>
      <vt:variant>
        <vt:i4>10</vt:i4>
      </vt:variant>
      <vt:variant>
        <vt:lpstr>Thème</vt:lpstr>
      </vt:variant>
      <vt:variant>
        <vt:i4>4</vt:i4>
      </vt:variant>
      <vt:variant>
        <vt:lpstr>Titres des diapositives</vt:lpstr>
      </vt:variant>
      <vt:variant>
        <vt:i4>11</vt:i4>
      </vt:variant>
    </vt:vector>
  </HeadingPairs>
  <TitlesOfParts>
    <vt:vector size="25" baseType="lpstr">
      <vt:lpstr>MS PGothic</vt:lpstr>
      <vt:lpstr>MS PGothic</vt:lpstr>
      <vt:lpstr>Arial</vt:lpstr>
      <vt:lpstr>FontAwesome</vt:lpstr>
      <vt:lpstr>Gill Sans</vt:lpstr>
      <vt:lpstr>Gill Sans MT</vt:lpstr>
      <vt:lpstr>Lato</vt:lpstr>
      <vt:lpstr>Lato Black</vt:lpstr>
      <vt:lpstr>Lato Light</vt:lpstr>
      <vt:lpstr>Roboto</vt:lpstr>
      <vt:lpstr>Thème Office</vt:lpstr>
      <vt:lpstr>Content empty</vt:lpstr>
      <vt:lpstr>1_Content empty</vt:lpstr>
      <vt:lpstr>2_Content empty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dc:creator>
  <cp:lastModifiedBy>SD</cp:lastModifiedBy>
  <cp:revision>76</cp:revision>
  <dcterms:created xsi:type="dcterms:W3CDTF">2016-07-17T17:25:59Z</dcterms:created>
  <dcterms:modified xsi:type="dcterms:W3CDTF">2019-06-20T13:19:58Z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EC8DBC0B-EDC5-4408-913F-03DCEDDC6C58</vt:lpwstr>
  </property>
  <property fmtid="{D5CDD505-2E9C-101B-9397-08002B2CF9AE}" pid="3" name="ArticulatePath">
    <vt:lpwstr>A5 Mieux communiquer à l'oral USAID Module Presentation</vt:lpwstr>
  </property>
</Properties>
</file>